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2"/>
  </p:notesMasterIdLst>
  <p:sldIdLst>
    <p:sldId id="256" r:id="rId2"/>
    <p:sldId id="272" r:id="rId3"/>
    <p:sldId id="257" r:id="rId4"/>
    <p:sldId id="258" r:id="rId5"/>
    <p:sldId id="260" r:id="rId6"/>
    <p:sldId id="263" r:id="rId7"/>
    <p:sldId id="264" r:id="rId8"/>
    <p:sldId id="262" r:id="rId9"/>
    <p:sldId id="265" r:id="rId10"/>
    <p:sldId id="273" r:id="rId11"/>
    <p:sldId id="274" r:id="rId12"/>
    <p:sldId id="275" r:id="rId13"/>
    <p:sldId id="276" r:id="rId14"/>
    <p:sldId id="277" r:id="rId15"/>
    <p:sldId id="278" r:id="rId16"/>
    <p:sldId id="266" r:id="rId17"/>
    <p:sldId id="267" r:id="rId18"/>
    <p:sldId id="268" r:id="rId19"/>
    <p:sldId id="269" r:id="rId20"/>
    <p:sldId id="270" r:id="rId21"/>
  </p:sldIdLst>
  <p:sldSz cx="9144000" cy="5143500" type="screen16x9"/>
  <p:notesSz cx="6858000" cy="9144000"/>
  <p:embeddedFontLst>
    <p:embeddedFont>
      <p:font typeface="Roboto" panose="02000000000000000000"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5A3EA5F-922F-4434-B901-09A6A83FF03A}" v="6" dt="2024-12-21T17:11:10.72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591" autoAdjust="0"/>
    <p:restoredTop sz="94660"/>
  </p:normalViewPr>
  <p:slideViewPr>
    <p:cSldViewPr snapToGrid="0">
      <p:cViewPr varScale="1">
        <p:scale>
          <a:sx n="103" d="100"/>
          <a:sy n="103" d="100"/>
        </p:scale>
        <p:origin x="1013"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mitha5304@gmail.com" userId="9064bfd11d95108a" providerId="LiveId" clId="{75A3EA5F-922F-4434-B901-09A6A83FF03A}"/>
    <pc:docChg chg="undo custSel modSld">
      <pc:chgData name="manmitha5304@gmail.com" userId="9064bfd11d95108a" providerId="LiveId" clId="{75A3EA5F-922F-4434-B901-09A6A83FF03A}" dt="2024-12-21T17:11:10.719" v="69" actId="20577"/>
      <pc:docMkLst>
        <pc:docMk/>
      </pc:docMkLst>
      <pc:sldChg chg="modSp mod">
        <pc:chgData name="manmitha5304@gmail.com" userId="9064bfd11d95108a" providerId="LiveId" clId="{75A3EA5F-922F-4434-B901-09A6A83FF03A}" dt="2024-12-21T17:11:10.719" v="69" actId="20577"/>
        <pc:sldMkLst>
          <pc:docMk/>
          <pc:sldMk cId="1134419738" sldId="269"/>
        </pc:sldMkLst>
        <pc:spChg chg="mod">
          <ac:chgData name="manmitha5304@gmail.com" userId="9064bfd11d95108a" providerId="LiveId" clId="{75A3EA5F-922F-4434-B901-09A6A83FF03A}" dt="2024-12-21T17:11:10.719" v="69" actId="20577"/>
          <ac:spMkLst>
            <pc:docMk/>
            <pc:sldMk cId="1134419738" sldId="269"/>
            <ac:spMk id="3" creationId="{19B1CA2B-7E53-A3A3-4664-B73128379C43}"/>
          </ac:spMkLst>
        </pc:spChg>
      </pc:sldChg>
    </pc:docChg>
  </pc:docChgLst>
  <pc:docChgLst>
    <pc:chgData name="manmitha5304@gmail.com" userId="9064bfd11d95108a" providerId="LiveId" clId="{9F5AA357-AF12-4EE9-88A3-59D268D2CA86}"/>
    <pc:docChg chg="undo custSel addSld delSld modSld">
      <pc:chgData name="manmitha5304@gmail.com" userId="9064bfd11d95108a" providerId="LiveId" clId="{9F5AA357-AF12-4EE9-88A3-59D268D2CA86}" dt="2024-12-14T04:02:34.885" v="735" actId="255"/>
      <pc:docMkLst>
        <pc:docMk/>
      </pc:docMkLst>
      <pc:sldChg chg="modSp mod">
        <pc:chgData name="manmitha5304@gmail.com" userId="9064bfd11d95108a" providerId="LiveId" clId="{9F5AA357-AF12-4EE9-88A3-59D268D2CA86}" dt="2024-12-13T16:52:23.966" v="376" actId="2711"/>
        <pc:sldMkLst>
          <pc:docMk/>
          <pc:sldMk cId="0" sldId="256"/>
        </pc:sldMkLst>
        <pc:spChg chg="mod">
          <ac:chgData name="manmitha5304@gmail.com" userId="9064bfd11d95108a" providerId="LiveId" clId="{9F5AA357-AF12-4EE9-88A3-59D268D2CA86}" dt="2024-12-13T16:52:13.166" v="375" actId="2711"/>
          <ac:spMkLst>
            <pc:docMk/>
            <pc:sldMk cId="0" sldId="256"/>
            <ac:spMk id="85" creationId="{00000000-0000-0000-0000-000000000000}"/>
          </ac:spMkLst>
        </pc:spChg>
        <pc:spChg chg="mod">
          <ac:chgData name="manmitha5304@gmail.com" userId="9064bfd11d95108a" providerId="LiveId" clId="{9F5AA357-AF12-4EE9-88A3-59D268D2CA86}" dt="2024-12-13T16:52:23.966" v="376" actId="2711"/>
          <ac:spMkLst>
            <pc:docMk/>
            <pc:sldMk cId="0" sldId="256"/>
            <ac:spMk id="86" creationId="{00000000-0000-0000-0000-000000000000}"/>
          </ac:spMkLst>
        </pc:spChg>
        <pc:spChg chg="mod">
          <ac:chgData name="manmitha5304@gmail.com" userId="9064bfd11d95108a" providerId="LiveId" clId="{9F5AA357-AF12-4EE9-88A3-59D268D2CA86}" dt="2024-12-13T16:52:02.673" v="374" actId="2711"/>
          <ac:spMkLst>
            <pc:docMk/>
            <pc:sldMk cId="0" sldId="256"/>
            <ac:spMk id="89" creationId="{00000000-0000-0000-0000-000000000000}"/>
          </ac:spMkLst>
        </pc:spChg>
      </pc:sldChg>
      <pc:sldChg chg="modSp mod">
        <pc:chgData name="manmitha5304@gmail.com" userId="9064bfd11d95108a" providerId="LiveId" clId="{9F5AA357-AF12-4EE9-88A3-59D268D2CA86}" dt="2024-12-13T16:50:32.466" v="368" actId="2711"/>
        <pc:sldMkLst>
          <pc:docMk/>
          <pc:sldMk cId="0" sldId="257"/>
        </pc:sldMkLst>
        <pc:spChg chg="mod">
          <ac:chgData name="manmitha5304@gmail.com" userId="9064bfd11d95108a" providerId="LiveId" clId="{9F5AA357-AF12-4EE9-88A3-59D268D2CA86}" dt="2024-12-13T16:50:32.466" v="368" actId="2711"/>
          <ac:spMkLst>
            <pc:docMk/>
            <pc:sldMk cId="0" sldId="257"/>
            <ac:spMk id="94" creationId="{00000000-0000-0000-0000-000000000000}"/>
          </ac:spMkLst>
        </pc:spChg>
      </pc:sldChg>
      <pc:sldChg chg="modSp mod">
        <pc:chgData name="manmitha5304@gmail.com" userId="9064bfd11d95108a" providerId="LiveId" clId="{9F5AA357-AF12-4EE9-88A3-59D268D2CA86}" dt="2024-12-13T16:50:23.817" v="367" actId="2711"/>
        <pc:sldMkLst>
          <pc:docMk/>
          <pc:sldMk cId="0" sldId="258"/>
        </pc:sldMkLst>
        <pc:spChg chg="mod">
          <ac:chgData name="manmitha5304@gmail.com" userId="9064bfd11d95108a" providerId="LiveId" clId="{9F5AA357-AF12-4EE9-88A3-59D268D2CA86}" dt="2024-12-13T16:50:23.817" v="367" actId="2711"/>
          <ac:spMkLst>
            <pc:docMk/>
            <pc:sldMk cId="0" sldId="258"/>
            <ac:spMk id="100" creationId="{00000000-0000-0000-0000-000000000000}"/>
          </ac:spMkLst>
        </pc:spChg>
      </pc:sldChg>
      <pc:sldChg chg="modSp mod">
        <pc:chgData name="manmitha5304@gmail.com" userId="9064bfd11d95108a" providerId="LiveId" clId="{9F5AA357-AF12-4EE9-88A3-59D268D2CA86}" dt="2024-12-13T16:49:43.597" v="364" actId="2711"/>
        <pc:sldMkLst>
          <pc:docMk/>
          <pc:sldMk cId="3440076139" sldId="262"/>
        </pc:sldMkLst>
        <pc:spChg chg="mod">
          <ac:chgData name="manmitha5304@gmail.com" userId="9064bfd11d95108a" providerId="LiveId" clId="{9F5AA357-AF12-4EE9-88A3-59D268D2CA86}" dt="2024-12-13T16:49:43.597" v="364" actId="2711"/>
          <ac:spMkLst>
            <pc:docMk/>
            <pc:sldMk cId="3440076139" sldId="262"/>
            <ac:spMk id="2" creationId="{E117D501-1B1D-80BF-2C47-B9171BC4F4BF}"/>
          </ac:spMkLst>
        </pc:spChg>
        <pc:spChg chg="mod">
          <ac:chgData name="manmitha5304@gmail.com" userId="9064bfd11d95108a" providerId="LiveId" clId="{9F5AA357-AF12-4EE9-88A3-59D268D2CA86}" dt="2024-12-13T16:41:23.093" v="360" actId="12"/>
          <ac:spMkLst>
            <pc:docMk/>
            <pc:sldMk cId="3440076139" sldId="262"/>
            <ac:spMk id="3" creationId="{298DBD99-F92A-FC58-F099-622B47103E22}"/>
          </ac:spMkLst>
        </pc:spChg>
      </pc:sldChg>
      <pc:sldChg chg="modSp mod">
        <pc:chgData name="manmitha5304@gmail.com" userId="9064bfd11d95108a" providerId="LiveId" clId="{9F5AA357-AF12-4EE9-88A3-59D268D2CA86}" dt="2024-12-13T16:50:08.657" v="366" actId="2711"/>
        <pc:sldMkLst>
          <pc:docMk/>
          <pc:sldMk cId="596805710" sldId="263"/>
        </pc:sldMkLst>
        <pc:spChg chg="mod">
          <ac:chgData name="manmitha5304@gmail.com" userId="9064bfd11d95108a" providerId="LiveId" clId="{9F5AA357-AF12-4EE9-88A3-59D268D2CA86}" dt="2024-12-13T16:50:08.657" v="366" actId="2711"/>
          <ac:spMkLst>
            <pc:docMk/>
            <pc:sldMk cId="596805710" sldId="263"/>
            <ac:spMk id="4" creationId="{2B3BBE91-FAB3-290C-498B-F07963C80C83}"/>
          </ac:spMkLst>
        </pc:spChg>
        <pc:spChg chg="mod">
          <ac:chgData name="manmitha5304@gmail.com" userId="9064bfd11d95108a" providerId="LiveId" clId="{9F5AA357-AF12-4EE9-88A3-59D268D2CA86}" dt="2024-12-13T16:35:26.072" v="326" actId="2710"/>
          <ac:spMkLst>
            <pc:docMk/>
            <pc:sldMk cId="596805710" sldId="263"/>
            <ac:spMk id="5" creationId="{8E397DC5-CF94-6A7B-4DE0-D0BC5C724B58}"/>
          </ac:spMkLst>
        </pc:spChg>
      </pc:sldChg>
      <pc:sldChg chg="modSp mod">
        <pc:chgData name="manmitha5304@gmail.com" userId="9064bfd11d95108a" providerId="LiveId" clId="{9F5AA357-AF12-4EE9-88A3-59D268D2CA86}" dt="2024-12-13T16:49:54.318" v="365" actId="2711"/>
        <pc:sldMkLst>
          <pc:docMk/>
          <pc:sldMk cId="169673543" sldId="264"/>
        </pc:sldMkLst>
        <pc:spChg chg="mod">
          <ac:chgData name="manmitha5304@gmail.com" userId="9064bfd11d95108a" providerId="LiveId" clId="{9F5AA357-AF12-4EE9-88A3-59D268D2CA86}" dt="2024-12-13T16:49:54.318" v="365" actId="2711"/>
          <ac:spMkLst>
            <pc:docMk/>
            <pc:sldMk cId="169673543" sldId="264"/>
            <ac:spMk id="2" creationId="{91282F03-234F-5114-3601-D1D73E8D69FF}"/>
          </ac:spMkLst>
        </pc:spChg>
      </pc:sldChg>
      <pc:sldChg chg="modSp mod">
        <pc:chgData name="manmitha5304@gmail.com" userId="9064bfd11d95108a" providerId="LiveId" clId="{9F5AA357-AF12-4EE9-88A3-59D268D2CA86}" dt="2024-12-13T16:49:34.556" v="363" actId="2711"/>
        <pc:sldMkLst>
          <pc:docMk/>
          <pc:sldMk cId="2249261989" sldId="265"/>
        </pc:sldMkLst>
        <pc:spChg chg="mod">
          <ac:chgData name="manmitha5304@gmail.com" userId="9064bfd11d95108a" providerId="LiveId" clId="{9F5AA357-AF12-4EE9-88A3-59D268D2CA86}" dt="2024-12-13T16:49:34.556" v="363" actId="2711"/>
          <ac:spMkLst>
            <pc:docMk/>
            <pc:sldMk cId="2249261989" sldId="265"/>
            <ac:spMk id="2" creationId="{39E28125-0692-CCF4-8A68-B1B6D32F7D93}"/>
          </ac:spMkLst>
        </pc:spChg>
      </pc:sldChg>
      <pc:sldChg chg="modSp mod">
        <pc:chgData name="manmitha5304@gmail.com" userId="9064bfd11d95108a" providerId="LiveId" clId="{9F5AA357-AF12-4EE9-88A3-59D268D2CA86}" dt="2024-12-13T16:48:52.935" v="361" actId="2711"/>
        <pc:sldMkLst>
          <pc:docMk/>
          <pc:sldMk cId="3342830678" sldId="266"/>
        </pc:sldMkLst>
        <pc:spChg chg="mod">
          <ac:chgData name="manmitha5304@gmail.com" userId="9064bfd11d95108a" providerId="LiveId" clId="{9F5AA357-AF12-4EE9-88A3-59D268D2CA86}" dt="2024-12-13T16:48:52.935" v="361" actId="2711"/>
          <ac:spMkLst>
            <pc:docMk/>
            <pc:sldMk cId="3342830678" sldId="266"/>
            <ac:spMk id="2" creationId="{38B86599-A3D9-8CA4-DF77-28B371C1F733}"/>
          </ac:spMkLst>
        </pc:spChg>
        <pc:spChg chg="mod">
          <ac:chgData name="manmitha5304@gmail.com" userId="9064bfd11d95108a" providerId="LiveId" clId="{9F5AA357-AF12-4EE9-88A3-59D268D2CA86}" dt="2024-12-13T16:48:52.935" v="361" actId="2711"/>
          <ac:spMkLst>
            <pc:docMk/>
            <pc:sldMk cId="3342830678" sldId="266"/>
            <ac:spMk id="3" creationId="{DC35C274-08E0-3D7D-9803-1549C22D8C4D}"/>
          </ac:spMkLst>
        </pc:spChg>
      </pc:sldChg>
      <pc:sldChg chg="modSp mod">
        <pc:chgData name="manmitha5304@gmail.com" userId="9064bfd11d95108a" providerId="LiveId" clId="{9F5AA357-AF12-4EE9-88A3-59D268D2CA86}" dt="2024-12-13T16:49:10.403" v="362" actId="2711"/>
        <pc:sldMkLst>
          <pc:docMk/>
          <pc:sldMk cId="1746612079" sldId="267"/>
        </pc:sldMkLst>
        <pc:spChg chg="mod">
          <ac:chgData name="manmitha5304@gmail.com" userId="9064bfd11d95108a" providerId="LiveId" clId="{9F5AA357-AF12-4EE9-88A3-59D268D2CA86}" dt="2024-12-13T16:49:10.403" v="362" actId="2711"/>
          <ac:spMkLst>
            <pc:docMk/>
            <pc:sldMk cId="1746612079" sldId="267"/>
            <ac:spMk id="2" creationId="{E04EEE1F-1FE3-5951-8303-3BF7A4A276EA}"/>
          </ac:spMkLst>
        </pc:spChg>
        <pc:spChg chg="mod">
          <ac:chgData name="manmitha5304@gmail.com" userId="9064bfd11d95108a" providerId="LiveId" clId="{9F5AA357-AF12-4EE9-88A3-59D268D2CA86}" dt="2024-12-13T15:59:12.984" v="165"/>
          <ac:spMkLst>
            <pc:docMk/>
            <pc:sldMk cId="1746612079" sldId="267"/>
            <ac:spMk id="3" creationId="{34A88F3D-6704-FF49-762C-C907B866F629}"/>
          </ac:spMkLst>
        </pc:spChg>
      </pc:sldChg>
      <pc:sldChg chg="modSp mod">
        <pc:chgData name="manmitha5304@gmail.com" userId="9064bfd11d95108a" providerId="LiveId" clId="{9F5AA357-AF12-4EE9-88A3-59D268D2CA86}" dt="2024-12-13T16:51:02.418" v="370" actId="2711"/>
        <pc:sldMkLst>
          <pc:docMk/>
          <pc:sldMk cId="1301453220" sldId="268"/>
        </pc:sldMkLst>
        <pc:spChg chg="mod">
          <ac:chgData name="manmitha5304@gmail.com" userId="9064bfd11d95108a" providerId="LiveId" clId="{9F5AA357-AF12-4EE9-88A3-59D268D2CA86}" dt="2024-12-13T16:51:02.418" v="370" actId="2711"/>
          <ac:spMkLst>
            <pc:docMk/>
            <pc:sldMk cId="1301453220" sldId="268"/>
            <ac:spMk id="2" creationId="{2636154A-E220-A40F-5AE8-DB6C2A99638B}"/>
          </ac:spMkLst>
        </pc:spChg>
        <pc:spChg chg="mod">
          <ac:chgData name="manmitha5304@gmail.com" userId="9064bfd11d95108a" providerId="LiveId" clId="{9F5AA357-AF12-4EE9-88A3-59D268D2CA86}" dt="2024-12-13T15:59:12.984" v="165"/>
          <ac:spMkLst>
            <pc:docMk/>
            <pc:sldMk cId="1301453220" sldId="268"/>
            <ac:spMk id="3" creationId="{F30B80D6-E23A-2E33-21A6-471506CD8C48}"/>
          </ac:spMkLst>
        </pc:spChg>
      </pc:sldChg>
      <pc:sldChg chg="modSp mod">
        <pc:chgData name="manmitha5304@gmail.com" userId="9064bfd11d95108a" providerId="LiveId" clId="{9F5AA357-AF12-4EE9-88A3-59D268D2CA86}" dt="2024-12-13T16:51:40.395" v="373" actId="2711"/>
        <pc:sldMkLst>
          <pc:docMk/>
          <pc:sldMk cId="1134419738" sldId="269"/>
        </pc:sldMkLst>
        <pc:spChg chg="mod">
          <ac:chgData name="manmitha5304@gmail.com" userId="9064bfd11d95108a" providerId="LiveId" clId="{9F5AA357-AF12-4EE9-88A3-59D268D2CA86}" dt="2024-12-13T16:51:40.395" v="373" actId="2711"/>
          <ac:spMkLst>
            <pc:docMk/>
            <pc:sldMk cId="1134419738" sldId="269"/>
            <ac:spMk id="2" creationId="{BC8231FD-C712-7938-3C55-C08D246D89EA}"/>
          </ac:spMkLst>
        </pc:spChg>
        <pc:spChg chg="mod">
          <ac:chgData name="manmitha5304@gmail.com" userId="9064bfd11d95108a" providerId="LiveId" clId="{9F5AA357-AF12-4EE9-88A3-59D268D2CA86}" dt="2024-12-13T16:51:30.018" v="372" actId="2711"/>
          <ac:spMkLst>
            <pc:docMk/>
            <pc:sldMk cId="1134419738" sldId="269"/>
            <ac:spMk id="3" creationId="{19B1CA2B-7E53-A3A3-4664-B73128379C43}"/>
          </ac:spMkLst>
        </pc:spChg>
      </pc:sldChg>
      <pc:sldChg chg="modSp mod">
        <pc:chgData name="manmitha5304@gmail.com" userId="9064bfd11d95108a" providerId="LiveId" clId="{9F5AA357-AF12-4EE9-88A3-59D268D2CA86}" dt="2024-12-13T16:51:13.540" v="371" actId="2711"/>
        <pc:sldMkLst>
          <pc:docMk/>
          <pc:sldMk cId="2456971605" sldId="270"/>
        </pc:sldMkLst>
        <pc:spChg chg="mod">
          <ac:chgData name="manmitha5304@gmail.com" userId="9064bfd11d95108a" providerId="LiveId" clId="{9F5AA357-AF12-4EE9-88A3-59D268D2CA86}" dt="2024-12-13T16:51:13.540" v="371" actId="2711"/>
          <ac:spMkLst>
            <pc:docMk/>
            <pc:sldMk cId="2456971605" sldId="270"/>
            <ac:spMk id="2" creationId="{904D5A81-E89E-E4F5-6E19-23D902A5AB92}"/>
          </ac:spMkLst>
        </pc:spChg>
      </pc:sldChg>
      <pc:sldChg chg="modSp new del mod">
        <pc:chgData name="manmitha5304@gmail.com" userId="9064bfd11d95108a" providerId="LiveId" clId="{9F5AA357-AF12-4EE9-88A3-59D268D2CA86}" dt="2024-12-13T16:02:54.975" v="250" actId="47"/>
        <pc:sldMkLst>
          <pc:docMk/>
          <pc:sldMk cId="1716387546" sldId="271"/>
        </pc:sldMkLst>
      </pc:sldChg>
      <pc:sldChg chg="addSp delSp modSp new del mod">
        <pc:chgData name="manmitha5304@gmail.com" userId="9064bfd11d95108a" providerId="LiveId" clId="{9F5AA357-AF12-4EE9-88A3-59D268D2CA86}" dt="2024-12-13T15:59:19.657" v="166" actId="47"/>
        <pc:sldMkLst>
          <pc:docMk/>
          <pc:sldMk cId="1894662663" sldId="271"/>
        </pc:sldMkLst>
      </pc:sldChg>
      <pc:sldChg chg="delSp modSp new del mod">
        <pc:chgData name="manmitha5304@gmail.com" userId="9064bfd11d95108a" providerId="LiveId" clId="{9F5AA357-AF12-4EE9-88A3-59D268D2CA86}" dt="2024-12-13T15:59:45.733" v="172" actId="47"/>
        <pc:sldMkLst>
          <pc:docMk/>
          <pc:sldMk cId="2013855104" sldId="271"/>
        </pc:sldMkLst>
      </pc:sldChg>
      <pc:sldChg chg="addSp delSp modSp new mod">
        <pc:chgData name="manmitha5304@gmail.com" userId="9064bfd11d95108a" providerId="LiveId" clId="{9F5AA357-AF12-4EE9-88A3-59D268D2CA86}" dt="2024-12-13T16:50:46.751" v="369" actId="2711"/>
        <pc:sldMkLst>
          <pc:docMk/>
          <pc:sldMk cId="2494924784" sldId="272"/>
        </pc:sldMkLst>
        <pc:spChg chg="mod">
          <ac:chgData name="manmitha5304@gmail.com" userId="9064bfd11d95108a" providerId="LiveId" clId="{9F5AA357-AF12-4EE9-88A3-59D268D2CA86}" dt="2024-12-13T16:50:46.751" v="369" actId="2711"/>
          <ac:spMkLst>
            <pc:docMk/>
            <pc:sldMk cId="2494924784" sldId="272"/>
            <ac:spMk id="2" creationId="{3BFBC06B-43D1-02BB-71AB-2D6A1E3C55EC}"/>
          </ac:spMkLst>
        </pc:spChg>
        <pc:picChg chg="add mod">
          <ac:chgData name="manmitha5304@gmail.com" userId="9064bfd11d95108a" providerId="LiveId" clId="{9F5AA357-AF12-4EE9-88A3-59D268D2CA86}" dt="2024-12-13T16:02:46.131" v="249" actId="1076"/>
          <ac:picMkLst>
            <pc:docMk/>
            <pc:sldMk cId="2494924784" sldId="272"/>
            <ac:picMk id="18" creationId="{88CE66A2-FF57-C270-44AC-0A7BA8724C2E}"/>
          </ac:picMkLst>
        </pc:picChg>
      </pc:sldChg>
      <pc:sldChg chg="modSp new del mod">
        <pc:chgData name="manmitha5304@gmail.com" userId="9064bfd11d95108a" providerId="LiveId" clId="{9F5AA357-AF12-4EE9-88A3-59D268D2CA86}" dt="2024-12-13T15:59:21.406" v="168" actId="47"/>
        <pc:sldMkLst>
          <pc:docMk/>
          <pc:sldMk cId="3494767931" sldId="272"/>
        </pc:sldMkLst>
      </pc:sldChg>
      <pc:sldChg chg="modSp mod">
        <pc:chgData name="manmitha5304@gmail.com" userId="9064bfd11d95108a" providerId="LiveId" clId="{9F5AA357-AF12-4EE9-88A3-59D268D2CA86}" dt="2024-12-14T03:42:23.033" v="381" actId="20577"/>
        <pc:sldMkLst>
          <pc:docMk/>
          <pc:sldMk cId="2493979251" sldId="273"/>
        </pc:sldMkLst>
        <pc:spChg chg="mod">
          <ac:chgData name="manmitha5304@gmail.com" userId="9064bfd11d95108a" providerId="LiveId" clId="{9F5AA357-AF12-4EE9-88A3-59D268D2CA86}" dt="2024-12-14T03:42:23.033" v="381" actId="20577"/>
          <ac:spMkLst>
            <pc:docMk/>
            <pc:sldMk cId="2493979251" sldId="273"/>
            <ac:spMk id="9" creationId="{D226AC8E-1526-76B8-0A6E-086E654EC7CF}"/>
          </ac:spMkLst>
        </pc:spChg>
      </pc:sldChg>
      <pc:sldChg chg="modSp new del mod">
        <pc:chgData name="manmitha5304@gmail.com" userId="9064bfd11d95108a" providerId="LiveId" clId="{9F5AA357-AF12-4EE9-88A3-59D268D2CA86}" dt="2024-12-13T15:59:20.873" v="167" actId="47"/>
        <pc:sldMkLst>
          <pc:docMk/>
          <pc:sldMk cId="2741390700" sldId="273"/>
        </pc:sldMkLst>
      </pc:sldChg>
      <pc:sldChg chg="modSp mod">
        <pc:chgData name="manmitha5304@gmail.com" userId="9064bfd11d95108a" providerId="LiveId" clId="{9F5AA357-AF12-4EE9-88A3-59D268D2CA86}" dt="2024-12-14T03:43:20.659" v="426" actId="20577"/>
        <pc:sldMkLst>
          <pc:docMk/>
          <pc:sldMk cId="2457611316" sldId="274"/>
        </pc:sldMkLst>
        <pc:spChg chg="mod">
          <ac:chgData name="manmitha5304@gmail.com" userId="9064bfd11d95108a" providerId="LiveId" clId="{9F5AA357-AF12-4EE9-88A3-59D268D2CA86}" dt="2024-12-14T03:43:20.659" v="426" actId="20577"/>
          <ac:spMkLst>
            <pc:docMk/>
            <pc:sldMk cId="2457611316" sldId="274"/>
            <ac:spMk id="8" creationId="{E51CA7F4-DBDE-C679-3548-C197B6989C1E}"/>
          </ac:spMkLst>
        </pc:spChg>
      </pc:sldChg>
      <pc:sldChg chg="modSp mod">
        <pc:chgData name="manmitha5304@gmail.com" userId="9064bfd11d95108a" providerId="LiveId" clId="{9F5AA357-AF12-4EE9-88A3-59D268D2CA86}" dt="2024-12-14T03:45:27.559" v="537" actId="1076"/>
        <pc:sldMkLst>
          <pc:docMk/>
          <pc:sldMk cId="4227915759" sldId="275"/>
        </pc:sldMkLst>
        <pc:spChg chg="mod">
          <ac:chgData name="manmitha5304@gmail.com" userId="9064bfd11d95108a" providerId="LiveId" clId="{9F5AA357-AF12-4EE9-88A3-59D268D2CA86}" dt="2024-12-14T03:45:21.657" v="535" actId="14100"/>
          <ac:spMkLst>
            <pc:docMk/>
            <pc:sldMk cId="4227915759" sldId="275"/>
            <ac:spMk id="3" creationId="{368E4D16-394A-157F-B86E-BAA115E3634C}"/>
          </ac:spMkLst>
        </pc:spChg>
        <pc:picChg chg="mod">
          <ac:chgData name="manmitha5304@gmail.com" userId="9064bfd11d95108a" providerId="LiveId" clId="{9F5AA357-AF12-4EE9-88A3-59D268D2CA86}" dt="2024-12-14T03:45:27.559" v="537" actId="1076"/>
          <ac:picMkLst>
            <pc:docMk/>
            <pc:sldMk cId="4227915759" sldId="275"/>
            <ac:picMk id="5" creationId="{A0467705-452F-1129-5557-5BC7DDB745D6}"/>
          </ac:picMkLst>
        </pc:picChg>
      </pc:sldChg>
      <pc:sldChg chg="addSp delSp modSp new mod">
        <pc:chgData name="manmitha5304@gmail.com" userId="9064bfd11d95108a" providerId="LiveId" clId="{9F5AA357-AF12-4EE9-88A3-59D268D2CA86}" dt="2024-12-14T04:01:24.854" v="711" actId="2711"/>
        <pc:sldMkLst>
          <pc:docMk/>
          <pc:sldMk cId="3582017029" sldId="277"/>
        </pc:sldMkLst>
        <pc:spChg chg="add mod">
          <ac:chgData name="manmitha5304@gmail.com" userId="9064bfd11d95108a" providerId="LiveId" clId="{9F5AA357-AF12-4EE9-88A3-59D268D2CA86}" dt="2024-12-14T04:01:24.854" v="711" actId="2711"/>
          <ac:spMkLst>
            <pc:docMk/>
            <pc:sldMk cId="3582017029" sldId="277"/>
            <ac:spMk id="8" creationId="{9F1F77DF-7865-1524-069A-B0CE6F4A08D3}"/>
          </ac:spMkLst>
        </pc:spChg>
        <pc:picChg chg="add mod">
          <ac:chgData name="manmitha5304@gmail.com" userId="9064bfd11d95108a" providerId="LiveId" clId="{9F5AA357-AF12-4EE9-88A3-59D268D2CA86}" dt="2024-12-14T03:57:03.073" v="554" actId="1076"/>
          <ac:picMkLst>
            <pc:docMk/>
            <pc:sldMk cId="3582017029" sldId="277"/>
            <ac:picMk id="7" creationId="{88CC6B24-6C9F-8D82-4292-4A4B0B556728}"/>
          </ac:picMkLst>
        </pc:picChg>
      </pc:sldChg>
      <pc:sldChg chg="addSp delSp modSp new mod">
        <pc:chgData name="manmitha5304@gmail.com" userId="9064bfd11d95108a" providerId="LiveId" clId="{9F5AA357-AF12-4EE9-88A3-59D268D2CA86}" dt="2024-12-14T04:02:34.885" v="735" actId="255"/>
        <pc:sldMkLst>
          <pc:docMk/>
          <pc:sldMk cId="2972533825" sldId="278"/>
        </pc:sldMkLst>
        <pc:spChg chg="add mod">
          <ac:chgData name="manmitha5304@gmail.com" userId="9064bfd11d95108a" providerId="LiveId" clId="{9F5AA357-AF12-4EE9-88A3-59D268D2CA86}" dt="2024-12-14T04:02:34.885" v="735" actId="255"/>
          <ac:spMkLst>
            <pc:docMk/>
            <pc:sldMk cId="2972533825" sldId="278"/>
            <ac:spMk id="6" creationId="{3DD4AEED-235F-BAD7-1E69-B50A7A6D3241}"/>
          </ac:spMkLst>
        </pc:spChg>
        <pc:picChg chg="add mod">
          <ac:chgData name="manmitha5304@gmail.com" userId="9064bfd11d95108a" providerId="LiveId" clId="{9F5AA357-AF12-4EE9-88A3-59D268D2CA86}" dt="2024-12-14T03:58:42.925" v="565" actId="1076"/>
          <ac:picMkLst>
            <pc:docMk/>
            <pc:sldMk cId="2972533825" sldId="278"/>
            <ac:picMk id="5" creationId="{9A3B3170-C921-B2BD-0828-917C861FB963}"/>
          </ac:picMkLst>
        </pc:picChg>
      </pc:sldChg>
    </pc:docChg>
  </pc:docChgLst>
</pc:chgInfo>
</file>

<file path=ppt/media/image1.png>
</file>

<file path=ppt/media/image10.png>
</file>

<file path=ppt/media/image2.png>
</file>

<file path=ppt/media/image3.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57488822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54288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2fa4ea8511e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2fa4ea8511e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2723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2fa4ea8511e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2fa4ea8511e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05554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fa4ea8511e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fa4ea8511e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84923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0"/>
              </a:spcBef>
              <a:spcAft>
                <a:spcPts val="0"/>
              </a:spcAft>
              <a:buClr>
                <a:schemeClr val="lt1"/>
              </a:buClr>
              <a:buSzPts val="1400"/>
              <a:buChar char="○"/>
              <a:defRPr>
                <a:solidFill>
                  <a:schemeClr val="lt1"/>
                </a:solidFill>
              </a:defRPr>
            </a:lvl2pPr>
            <a:lvl3pPr marL="1371600" lvl="2" indent="-317500" algn="ctr">
              <a:spcBef>
                <a:spcPts val="0"/>
              </a:spcBef>
              <a:spcAft>
                <a:spcPts val="0"/>
              </a:spcAft>
              <a:buClr>
                <a:schemeClr val="lt1"/>
              </a:buClr>
              <a:buSzPts val="1400"/>
              <a:buChar char="■"/>
              <a:defRPr>
                <a:solidFill>
                  <a:schemeClr val="lt1"/>
                </a:solidFill>
              </a:defRPr>
            </a:lvl3pPr>
            <a:lvl4pPr marL="1828800" lvl="3" indent="-317500" algn="ctr">
              <a:spcBef>
                <a:spcPts val="0"/>
              </a:spcBef>
              <a:spcAft>
                <a:spcPts val="0"/>
              </a:spcAft>
              <a:buClr>
                <a:schemeClr val="lt1"/>
              </a:buClr>
              <a:buSzPts val="1400"/>
              <a:buChar char="●"/>
              <a:defRPr>
                <a:solidFill>
                  <a:schemeClr val="lt1"/>
                </a:solidFill>
              </a:defRPr>
            </a:lvl4pPr>
            <a:lvl5pPr marL="2286000" lvl="4" indent="-317500" algn="ctr">
              <a:spcBef>
                <a:spcPts val="0"/>
              </a:spcBef>
              <a:spcAft>
                <a:spcPts val="0"/>
              </a:spcAft>
              <a:buClr>
                <a:schemeClr val="lt1"/>
              </a:buClr>
              <a:buSzPts val="1400"/>
              <a:buChar char="○"/>
              <a:defRPr>
                <a:solidFill>
                  <a:schemeClr val="lt1"/>
                </a:solidFill>
              </a:defRPr>
            </a:lvl5pPr>
            <a:lvl6pPr marL="2743200" lvl="5" indent="-317500" algn="ctr">
              <a:spcBef>
                <a:spcPts val="0"/>
              </a:spcBef>
              <a:spcAft>
                <a:spcPts val="0"/>
              </a:spcAft>
              <a:buClr>
                <a:schemeClr val="lt1"/>
              </a:buClr>
              <a:buSzPts val="1400"/>
              <a:buChar char="■"/>
              <a:defRPr>
                <a:solidFill>
                  <a:schemeClr val="lt1"/>
                </a:solidFill>
              </a:defRPr>
            </a:lvl6pPr>
            <a:lvl7pPr marL="3200400" lvl="6" indent="-317500" algn="ctr">
              <a:spcBef>
                <a:spcPts val="0"/>
              </a:spcBef>
              <a:spcAft>
                <a:spcPts val="0"/>
              </a:spcAft>
              <a:buClr>
                <a:schemeClr val="lt1"/>
              </a:buClr>
              <a:buSzPts val="1400"/>
              <a:buChar char="●"/>
              <a:defRPr>
                <a:solidFill>
                  <a:schemeClr val="lt1"/>
                </a:solidFill>
              </a:defRPr>
            </a:lvl7pPr>
            <a:lvl8pPr marL="3657600" lvl="7" indent="-317500" algn="ctr">
              <a:spcBef>
                <a:spcPts val="0"/>
              </a:spcBef>
              <a:spcAft>
                <a:spcPts val="0"/>
              </a:spcAft>
              <a:buClr>
                <a:schemeClr val="lt1"/>
              </a:buClr>
              <a:buSzPts val="1400"/>
              <a:buChar char="○"/>
              <a:defRPr>
                <a:solidFill>
                  <a:schemeClr val="lt1"/>
                </a:solidFill>
              </a:defRPr>
            </a:lvl8pPr>
            <a:lvl9pPr marL="4114800" lvl="8" indent="-317500" algn="ctr">
              <a:spcBef>
                <a:spcPts val="0"/>
              </a:spcBef>
              <a:spcAft>
                <a:spcPts val="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5" r:id="rId6"/>
    <p:sldLayoutId id="2147483657"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SUNAINA03AG/miniproject" TargetMode="External"/><Relationship Id="rId2" Type="http://schemas.openxmlformats.org/officeDocument/2006/relationships/hyperlink" Target="https://github.com/EKSHADV17/mini-project" TargetMode="External"/><Relationship Id="rId1" Type="http://schemas.openxmlformats.org/officeDocument/2006/relationships/slideLayout" Target="../slideLayouts/slideLayout3.xml"/><Relationship Id="rId5" Type="http://schemas.openxmlformats.org/officeDocument/2006/relationships/hyperlink" Target="https://github.com/MANMITHA05NK/miniproject" TargetMode="External"/><Relationship Id="rId4" Type="http://schemas.openxmlformats.org/officeDocument/2006/relationships/hyperlink" Target="https://github.com/bhavananagesh/miniproject"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698810" y="1520465"/>
            <a:ext cx="8121390" cy="80642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endParaRPr sz="18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SzPts val="990"/>
              <a:buNone/>
            </a:pPr>
            <a:r>
              <a:rPr lang="en-GB" sz="2880" dirty="0">
                <a:latin typeface="Times New Roman" panose="02020603050405020304" pitchFamily="18" charset="0"/>
                <a:cs typeface="Times New Roman" panose="02020603050405020304" pitchFamily="18" charset="0"/>
              </a:rPr>
              <a:t>                     “</a:t>
            </a:r>
            <a:r>
              <a:rPr lang="en-GB" sz="2880" b="1" dirty="0">
                <a:latin typeface="Times New Roman" panose="02020603050405020304" pitchFamily="18" charset="0"/>
                <a:cs typeface="Times New Roman" panose="02020603050405020304" pitchFamily="18" charset="0"/>
              </a:rPr>
              <a:t>Dietary Recipe Finder</a:t>
            </a:r>
            <a:r>
              <a:rPr lang="en-GB" sz="2880" dirty="0">
                <a:latin typeface="Times New Roman" panose="02020603050405020304" pitchFamily="18" charset="0"/>
                <a:cs typeface="Times New Roman" panose="02020603050405020304" pitchFamily="18" charset="0"/>
              </a:rPr>
              <a:t>“</a:t>
            </a:r>
            <a:endParaRPr sz="2880" dirty="0">
              <a:latin typeface="Times New Roman" panose="02020603050405020304" pitchFamily="18" charset="0"/>
              <a:cs typeface="Times New Roman" panose="02020603050405020304" pitchFamily="18" charset="0"/>
            </a:endParaRPr>
          </a:p>
        </p:txBody>
      </p:sp>
      <p:sp>
        <p:nvSpPr>
          <p:cNvPr id="86" name="Google Shape;86;p13"/>
          <p:cNvSpPr txBox="1">
            <a:spLocks noGrp="1"/>
          </p:cNvSpPr>
          <p:nvPr>
            <p:ph type="subTitle" idx="1"/>
          </p:nvPr>
        </p:nvSpPr>
        <p:spPr>
          <a:xfrm>
            <a:off x="598100" y="2715926"/>
            <a:ext cx="8222100" cy="2075400"/>
          </a:xfrm>
          <a:prstGeom prst="rect">
            <a:avLst/>
          </a:prstGeom>
        </p:spPr>
        <p:txBody>
          <a:bodyPr spcFirstLastPara="1" wrap="square" lIns="91425" tIns="91425" rIns="91425" bIns="91425" anchor="t" anchorCtr="0">
            <a:normAutofit fontScale="47500" lnSpcReduction="20000"/>
          </a:bodyPr>
          <a:lstStyle/>
          <a:p>
            <a:pPr marL="0" lvl="0" indent="0" algn="l" rtl="0">
              <a:spcBef>
                <a:spcPts val="0"/>
              </a:spcBef>
              <a:spcAft>
                <a:spcPts val="0"/>
              </a:spcAft>
              <a:buNone/>
            </a:pPr>
            <a:r>
              <a:rPr lang="en-GB" sz="2500" dirty="0">
                <a:latin typeface="Times New Roman" panose="02020603050405020304" pitchFamily="18" charset="0"/>
                <a:cs typeface="Times New Roman" panose="02020603050405020304" pitchFamily="18" charset="0"/>
              </a:rPr>
              <a:t>Presented By,</a:t>
            </a:r>
            <a:endParaRPr sz="25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sz="25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GB" sz="2500" dirty="0">
                <a:latin typeface="Times New Roman" panose="02020603050405020304" pitchFamily="18" charset="0"/>
                <a:cs typeface="Times New Roman" panose="02020603050405020304" pitchFamily="18" charset="0"/>
              </a:rPr>
              <a:t>Name : Bhavana N (4AI22CD007)</a:t>
            </a:r>
            <a:endParaRPr sz="25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GB" sz="2500" dirty="0">
                <a:latin typeface="Times New Roman" panose="02020603050405020304" pitchFamily="18" charset="0"/>
                <a:cs typeface="Times New Roman" panose="02020603050405020304" pitchFamily="18" charset="0"/>
              </a:rPr>
              <a:t>Name : Eksha D V (4AI22CD019)</a:t>
            </a:r>
            <a:endParaRPr sz="25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GB" sz="2500" dirty="0">
                <a:latin typeface="Times New Roman" panose="02020603050405020304" pitchFamily="18" charset="0"/>
                <a:cs typeface="Times New Roman" panose="02020603050405020304" pitchFamily="18" charset="0"/>
              </a:rPr>
              <a:t>Name : Sunaina A G (4AI22CD055)</a:t>
            </a:r>
            <a:endParaRPr sz="25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GB" sz="2500" dirty="0">
                <a:latin typeface="Times New Roman" panose="02020603050405020304" pitchFamily="18" charset="0"/>
                <a:cs typeface="Times New Roman" panose="02020603050405020304" pitchFamily="18" charset="0"/>
              </a:rPr>
              <a:t>Name : Manmitha N K (4AI22CD033)</a:t>
            </a:r>
            <a:endParaRPr sz="25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sz="18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GB" dirty="0">
                <a:latin typeface="Times New Roman" panose="02020603050405020304" pitchFamily="18" charset="0"/>
                <a:cs typeface="Times New Roman" panose="02020603050405020304" pitchFamily="18" charset="0"/>
              </a:rPr>
              <a:t>														</a:t>
            </a:r>
            <a:r>
              <a:rPr lang="en-GB" sz="2827" dirty="0">
                <a:latin typeface="Times New Roman" panose="02020603050405020304" pitchFamily="18" charset="0"/>
                <a:cs typeface="Times New Roman" panose="02020603050405020304" pitchFamily="18" charset="0"/>
              </a:rPr>
              <a:t>Under the Guidance of </a:t>
            </a:r>
            <a:endParaRPr sz="2827"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GB" sz="2827" dirty="0">
                <a:latin typeface="Times New Roman" panose="02020603050405020304" pitchFamily="18" charset="0"/>
                <a:cs typeface="Times New Roman" panose="02020603050405020304" pitchFamily="18" charset="0"/>
              </a:rPr>
              <a:t>														Prof. Harshitha H D</a:t>
            </a:r>
            <a:endParaRPr sz="2827"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sz="2827" dirty="0"/>
          </a:p>
        </p:txBody>
      </p:sp>
      <p:pic>
        <p:nvPicPr>
          <p:cNvPr id="87" name="Google Shape;87;p13"/>
          <p:cNvPicPr preferRelativeResize="0"/>
          <p:nvPr/>
        </p:nvPicPr>
        <p:blipFill>
          <a:blip r:embed="rId3">
            <a:alphaModFix/>
          </a:blip>
          <a:stretch>
            <a:fillRect/>
          </a:stretch>
        </p:blipFill>
        <p:spPr>
          <a:xfrm>
            <a:off x="173750" y="64025"/>
            <a:ext cx="1352225" cy="1381625"/>
          </a:xfrm>
          <a:prstGeom prst="rect">
            <a:avLst/>
          </a:prstGeom>
          <a:noFill/>
          <a:ln>
            <a:noFill/>
          </a:ln>
        </p:spPr>
      </p:pic>
      <p:pic>
        <p:nvPicPr>
          <p:cNvPr id="88" name="Google Shape;88;p13"/>
          <p:cNvPicPr preferRelativeResize="0"/>
          <p:nvPr/>
        </p:nvPicPr>
        <p:blipFill>
          <a:blip r:embed="rId4">
            <a:alphaModFix/>
          </a:blip>
          <a:stretch>
            <a:fillRect/>
          </a:stretch>
        </p:blipFill>
        <p:spPr>
          <a:xfrm>
            <a:off x="7572184" y="-101910"/>
            <a:ext cx="1672366" cy="1622375"/>
          </a:xfrm>
          <a:prstGeom prst="rect">
            <a:avLst/>
          </a:prstGeom>
          <a:noFill/>
          <a:ln>
            <a:noFill/>
          </a:ln>
        </p:spPr>
      </p:pic>
      <p:sp>
        <p:nvSpPr>
          <p:cNvPr id="89" name="Google Shape;89;p13"/>
          <p:cNvSpPr txBox="1"/>
          <p:nvPr/>
        </p:nvSpPr>
        <p:spPr>
          <a:xfrm>
            <a:off x="1686050" y="213425"/>
            <a:ext cx="5644018" cy="100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800" b="1" dirty="0">
                <a:solidFill>
                  <a:schemeClr val="accent3">
                    <a:lumMod val="20000"/>
                    <a:lumOff val="80000"/>
                  </a:schemeClr>
                </a:solidFill>
                <a:latin typeface="Times New Roman" panose="02020603050405020304" pitchFamily="18" charset="0"/>
                <a:ea typeface="Roboto"/>
                <a:cs typeface="Times New Roman" panose="02020603050405020304" pitchFamily="18" charset="0"/>
                <a:sym typeface="Roboto"/>
              </a:rPr>
              <a:t>Dept. of CS&amp;E ( DATA SCIENCE)</a:t>
            </a:r>
            <a:endParaRPr sz="1800" b="1" dirty="0">
              <a:solidFill>
                <a:schemeClr val="accent3">
                  <a:lumMod val="20000"/>
                  <a:lumOff val="80000"/>
                </a:schemeClr>
              </a:solidFill>
              <a:latin typeface="Times New Roman" panose="02020603050405020304" pitchFamily="18" charset="0"/>
              <a:ea typeface="Roboto"/>
              <a:cs typeface="Times New Roman" panose="02020603050405020304" pitchFamily="18" charset="0"/>
              <a:sym typeface="Roboto"/>
            </a:endParaRPr>
          </a:p>
          <a:p>
            <a:pPr marL="0" lvl="0" indent="0" algn="ctr" rtl="0">
              <a:spcBef>
                <a:spcPts val="0"/>
              </a:spcBef>
              <a:spcAft>
                <a:spcPts val="0"/>
              </a:spcAft>
              <a:buNone/>
            </a:pPr>
            <a:r>
              <a:rPr lang="en-GB" sz="1800" b="1" dirty="0">
                <a:solidFill>
                  <a:schemeClr val="accent3">
                    <a:lumMod val="20000"/>
                    <a:lumOff val="80000"/>
                  </a:schemeClr>
                </a:solidFill>
                <a:latin typeface="Times New Roman" panose="02020603050405020304" pitchFamily="18" charset="0"/>
                <a:ea typeface="Roboto"/>
                <a:cs typeface="Times New Roman" panose="02020603050405020304" pitchFamily="18" charset="0"/>
                <a:sym typeface="Roboto"/>
              </a:rPr>
              <a:t>Adichunchanagiri Institute of Technology</a:t>
            </a:r>
            <a:endParaRPr sz="1800" b="1" dirty="0">
              <a:solidFill>
                <a:schemeClr val="accent3">
                  <a:lumMod val="20000"/>
                  <a:lumOff val="80000"/>
                </a:schemeClr>
              </a:solidFill>
              <a:latin typeface="Times New Roman" panose="02020603050405020304" pitchFamily="18" charset="0"/>
              <a:ea typeface="Roboto"/>
              <a:cs typeface="Times New Roman" panose="02020603050405020304" pitchFamily="18" charset="0"/>
              <a:sym typeface="Roboto"/>
            </a:endParaRPr>
          </a:p>
          <a:p>
            <a:pPr marL="0" lvl="0" indent="0" algn="ctr" rtl="0">
              <a:spcBef>
                <a:spcPts val="0"/>
              </a:spcBef>
              <a:spcAft>
                <a:spcPts val="0"/>
              </a:spcAft>
              <a:buNone/>
            </a:pPr>
            <a:r>
              <a:rPr lang="en-GB" sz="1800" b="1" dirty="0">
                <a:solidFill>
                  <a:schemeClr val="accent3">
                    <a:lumMod val="20000"/>
                    <a:lumOff val="80000"/>
                  </a:schemeClr>
                </a:solidFill>
                <a:latin typeface="Times New Roman" panose="02020603050405020304" pitchFamily="18" charset="0"/>
                <a:ea typeface="Roboto"/>
                <a:cs typeface="Times New Roman" panose="02020603050405020304" pitchFamily="18" charset="0"/>
                <a:sym typeface="Roboto"/>
              </a:rPr>
              <a:t>Chikkamagaluru - 577102</a:t>
            </a:r>
            <a:endParaRPr sz="1800" b="1" dirty="0">
              <a:solidFill>
                <a:schemeClr val="accent3">
                  <a:lumMod val="20000"/>
                  <a:lumOff val="80000"/>
                </a:schemeClr>
              </a:solidFill>
              <a:latin typeface="Times New Roman" panose="02020603050405020304" pitchFamily="18" charset="0"/>
              <a:ea typeface="Roboto"/>
              <a:cs typeface="Times New Roman" panose="02020603050405020304" pitchFamily="18" charset="0"/>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A6F4831-7549-F25F-012D-EEAB158F6AE3}"/>
              </a:ext>
            </a:extLst>
          </p:cNvPr>
          <p:cNvPicPr>
            <a:picLocks noChangeAspect="1"/>
          </p:cNvPicPr>
          <p:nvPr/>
        </p:nvPicPr>
        <p:blipFill>
          <a:blip r:embed="rId2"/>
          <a:stretch>
            <a:fillRect/>
          </a:stretch>
        </p:blipFill>
        <p:spPr>
          <a:xfrm>
            <a:off x="784302" y="884663"/>
            <a:ext cx="7283575" cy="3575825"/>
          </a:xfrm>
          <a:prstGeom prst="rect">
            <a:avLst/>
          </a:prstGeom>
        </p:spPr>
      </p:pic>
      <p:sp>
        <p:nvSpPr>
          <p:cNvPr id="9" name="Text Placeholder 8">
            <a:extLst>
              <a:ext uri="{FF2B5EF4-FFF2-40B4-BE49-F238E27FC236}">
                <a16:creationId xmlns:a16="http://schemas.microsoft.com/office/drawing/2014/main" id="{D226AC8E-1526-76B8-0A6E-086E654EC7CF}"/>
              </a:ext>
            </a:extLst>
          </p:cNvPr>
          <p:cNvSpPr>
            <a:spLocks noGrp="1"/>
          </p:cNvSpPr>
          <p:nvPr>
            <p:ph type="body" idx="1"/>
          </p:nvPr>
        </p:nvSpPr>
        <p:spPr>
          <a:xfrm>
            <a:off x="163552" y="230459"/>
            <a:ext cx="8668748" cy="721112"/>
          </a:xfrm>
        </p:spPr>
        <p:txBody>
          <a:bodyPr>
            <a:noAutofit/>
          </a:bodyPr>
          <a:lstStyle/>
          <a:p>
            <a:pPr marL="114300" indent="0">
              <a:buNone/>
            </a:pPr>
            <a:r>
              <a:rPr lang="en-US" sz="1600" dirty="0">
                <a:latin typeface="Times New Roman" panose="02020603050405020304" pitchFamily="18" charset="0"/>
                <a:cs typeface="Times New Roman" panose="02020603050405020304" pitchFamily="18" charset="0"/>
              </a:rPr>
              <a:t>      login page allows users to enter their username and password to access their accounts. </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939792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2E84777-4EA4-57A9-7C41-CD1907D79F0C}"/>
              </a:ext>
            </a:extLst>
          </p:cNvPr>
          <p:cNvPicPr>
            <a:picLocks noChangeAspect="1"/>
          </p:cNvPicPr>
          <p:nvPr/>
        </p:nvPicPr>
        <p:blipFill>
          <a:blip r:embed="rId2"/>
          <a:stretch>
            <a:fillRect/>
          </a:stretch>
        </p:blipFill>
        <p:spPr>
          <a:xfrm>
            <a:off x="771457" y="692150"/>
            <a:ext cx="7465576" cy="3918571"/>
          </a:xfrm>
          <a:prstGeom prst="rect">
            <a:avLst/>
          </a:prstGeom>
        </p:spPr>
      </p:pic>
      <p:sp>
        <p:nvSpPr>
          <p:cNvPr id="8" name="Title 5">
            <a:extLst>
              <a:ext uri="{FF2B5EF4-FFF2-40B4-BE49-F238E27FC236}">
                <a16:creationId xmlns:a16="http://schemas.microsoft.com/office/drawing/2014/main" id="{E51CA7F4-DBDE-C679-3548-C197B6989C1E}"/>
              </a:ext>
            </a:extLst>
          </p:cNvPr>
          <p:cNvSpPr>
            <a:spLocks noGrp="1"/>
          </p:cNvSpPr>
          <p:nvPr>
            <p:ph type="body" idx="1"/>
          </p:nvPr>
        </p:nvSpPr>
        <p:spPr>
          <a:xfrm>
            <a:off x="319088" y="185738"/>
            <a:ext cx="8513762" cy="506412"/>
          </a:xfrm>
        </p:spPr>
        <p:txBody>
          <a:bodyPr>
            <a:normAutofit fontScale="97500"/>
          </a:bodyPr>
          <a:lstStyle/>
          <a:p>
            <a:pPr marL="114300" indent="0">
              <a:buNone/>
            </a:pPr>
            <a:r>
              <a:rPr lang="en-US" sz="1600" dirty="0">
                <a:latin typeface="Times New Roman" panose="02020603050405020304" pitchFamily="18" charset="0"/>
                <a:cs typeface="Times New Roman" panose="02020603050405020304" pitchFamily="18" charset="0"/>
              </a:rPr>
              <a:t>         Here we can find recipe by : ingredients or Dietary-options. </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57611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68E4D16-394A-157F-B86E-BAA115E3634C}"/>
              </a:ext>
            </a:extLst>
          </p:cNvPr>
          <p:cNvSpPr>
            <a:spLocks noGrp="1"/>
          </p:cNvSpPr>
          <p:nvPr>
            <p:ph type="body" idx="1"/>
          </p:nvPr>
        </p:nvSpPr>
        <p:spPr>
          <a:xfrm>
            <a:off x="267629" y="208157"/>
            <a:ext cx="8564671" cy="609600"/>
          </a:xfrm>
        </p:spPr>
        <p:txBody>
          <a:bodyPr>
            <a:noAutofit/>
          </a:bodyPr>
          <a:lstStyle/>
          <a:p>
            <a:pPr marL="114300" indent="0" algn="just">
              <a:buNone/>
            </a:pPr>
            <a:r>
              <a:rPr lang="en-US" sz="1600" dirty="0">
                <a:latin typeface="Times New Roman" panose="02020603050405020304" pitchFamily="18" charset="0"/>
                <a:cs typeface="Times New Roman" panose="02020603050405020304" pitchFamily="18" charset="0"/>
              </a:rPr>
              <a:t>         For example, clicking on the ingredients will display the corresponding recipe.</a:t>
            </a:r>
            <a:endParaRPr lang="en-IN" sz="16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0467705-452F-1129-5557-5BC7DDB745D6}"/>
              </a:ext>
            </a:extLst>
          </p:cNvPr>
          <p:cNvPicPr>
            <a:picLocks noChangeAspect="1"/>
          </p:cNvPicPr>
          <p:nvPr/>
        </p:nvPicPr>
        <p:blipFill>
          <a:blip r:embed="rId2"/>
          <a:stretch>
            <a:fillRect/>
          </a:stretch>
        </p:blipFill>
        <p:spPr>
          <a:xfrm>
            <a:off x="721111" y="817757"/>
            <a:ext cx="7486185" cy="3751256"/>
          </a:xfrm>
          <a:prstGeom prst="rect">
            <a:avLst/>
          </a:prstGeom>
        </p:spPr>
      </p:pic>
    </p:spTree>
    <p:extLst>
      <p:ext uri="{BB962C8B-B14F-4D97-AF65-F5344CB8AC3E}">
        <p14:creationId xmlns:p14="http://schemas.microsoft.com/office/powerpoint/2010/main" val="42279157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B46E0E0-1D86-E7D8-8562-EB6098617578}"/>
              </a:ext>
            </a:extLst>
          </p:cNvPr>
          <p:cNvSpPr>
            <a:spLocks noGrp="1"/>
          </p:cNvSpPr>
          <p:nvPr>
            <p:ph type="body" idx="1"/>
          </p:nvPr>
        </p:nvSpPr>
        <p:spPr>
          <a:xfrm>
            <a:off x="460916" y="223024"/>
            <a:ext cx="8371383" cy="617035"/>
          </a:xfrm>
        </p:spPr>
        <p:txBody>
          <a:bodyPr>
            <a:noAutofit/>
          </a:bodyPr>
          <a:lstStyle/>
          <a:p>
            <a:pPr marL="114300" indent="0" algn="just">
              <a:buNone/>
            </a:pPr>
            <a:r>
              <a:rPr lang="en-US" sz="1600" dirty="0">
                <a:latin typeface="Times New Roman" panose="02020603050405020304" pitchFamily="18" charset="0"/>
                <a:cs typeface="Times New Roman" panose="02020603050405020304" pitchFamily="18" charset="0"/>
              </a:rPr>
              <a:t>After selecting 'Dietary Options', you'll reach the Veg or Non-Veg page. Choose 'Vegetarian' or 'Non-Vegetarian' to receive tailored recipe suggestions. </a:t>
            </a:r>
            <a:endParaRPr lang="en-IN" sz="16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E9B6E534-F8B1-3C70-CB20-3D63009CE5F2}"/>
              </a:ext>
            </a:extLst>
          </p:cNvPr>
          <p:cNvPicPr>
            <a:picLocks noChangeAspect="1"/>
          </p:cNvPicPr>
          <p:nvPr/>
        </p:nvPicPr>
        <p:blipFill>
          <a:blip r:embed="rId2"/>
          <a:stretch>
            <a:fillRect/>
          </a:stretch>
        </p:blipFill>
        <p:spPr>
          <a:xfrm>
            <a:off x="856118" y="1107689"/>
            <a:ext cx="7431764" cy="3538654"/>
          </a:xfrm>
          <a:prstGeom prst="rect">
            <a:avLst/>
          </a:prstGeom>
        </p:spPr>
      </p:pic>
    </p:spTree>
    <p:extLst>
      <p:ext uri="{BB962C8B-B14F-4D97-AF65-F5344CB8AC3E}">
        <p14:creationId xmlns:p14="http://schemas.microsoft.com/office/powerpoint/2010/main" val="23237025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8CC6B24-6C9F-8D82-4292-4A4B0B556728}"/>
              </a:ext>
            </a:extLst>
          </p:cNvPr>
          <p:cNvPicPr>
            <a:picLocks noChangeAspect="1"/>
          </p:cNvPicPr>
          <p:nvPr/>
        </p:nvPicPr>
        <p:blipFill>
          <a:blip r:embed="rId2"/>
          <a:stretch>
            <a:fillRect/>
          </a:stretch>
        </p:blipFill>
        <p:spPr>
          <a:xfrm>
            <a:off x="702526" y="1001643"/>
            <a:ext cx="7545659" cy="3723349"/>
          </a:xfrm>
          <a:prstGeom prst="rect">
            <a:avLst/>
          </a:prstGeom>
        </p:spPr>
      </p:pic>
      <p:sp>
        <p:nvSpPr>
          <p:cNvPr id="8" name="Text Placeholder 2">
            <a:extLst>
              <a:ext uri="{FF2B5EF4-FFF2-40B4-BE49-F238E27FC236}">
                <a16:creationId xmlns:a16="http://schemas.microsoft.com/office/drawing/2014/main" id="{9F1F77DF-7865-1524-069A-B0CE6F4A08D3}"/>
              </a:ext>
            </a:extLst>
          </p:cNvPr>
          <p:cNvSpPr>
            <a:spLocks noGrp="1"/>
          </p:cNvSpPr>
          <p:nvPr>
            <p:ph type="body" idx="1"/>
          </p:nvPr>
        </p:nvSpPr>
        <p:spPr>
          <a:xfrm>
            <a:off x="311700" y="208157"/>
            <a:ext cx="8520600" cy="637370"/>
          </a:xfrm>
        </p:spPr>
        <p:txBody>
          <a:bodyPr>
            <a:normAutofit fontScale="85000" lnSpcReduction="20000"/>
          </a:bodyPr>
          <a:lstStyle/>
          <a:p>
            <a:pPr marL="114300" indent="0">
              <a:buNone/>
            </a:pPr>
            <a:r>
              <a:rPr lang="en-US" dirty="0">
                <a:latin typeface="Times New Roman" panose="02020603050405020304" pitchFamily="18" charset="0"/>
                <a:cs typeface="Times New Roman" panose="02020603050405020304" pitchFamily="18" charset="0"/>
              </a:rPr>
              <a:t>After selecting the vegetarian we’ll get the vegetarian dietary recipe including detailed ingredients and instructions.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820170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3B3170-C921-B2BD-0828-917C861FB963}"/>
              </a:ext>
            </a:extLst>
          </p:cNvPr>
          <p:cNvPicPr>
            <a:picLocks noChangeAspect="1"/>
          </p:cNvPicPr>
          <p:nvPr/>
        </p:nvPicPr>
        <p:blipFill>
          <a:blip r:embed="rId2"/>
          <a:stretch>
            <a:fillRect/>
          </a:stretch>
        </p:blipFill>
        <p:spPr>
          <a:xfrm>
            <a:off x="724365" y="895350"/>
            <a:ext cx="7695270" cy="3847635"/>
          </a:xfrm>
          <a:prstGeom prst="rect">
            <a:avLst/>
          </a:prstGeom>
        </p:spPr>
      </p:pic>
      <p:sp>
        <p:nvSpPr>
          <p:cNvPr id="6" name="Text Placeholder 2">
            <a:extLst>
              <a:ext uri="{FF2B5EF4-FFF2-40B4-BE49-F238E27FC236}">
                <a16:creationId xmlns:a16="http://schemas.microsoft.com/office/drawing/2014/main" id="{3DD4AEED-235F-BAD7-1E69-B50A7A6D3241}"/>
              </a:ext>
            </a:extLst>
          </p:cNvPr>
          <p:cNvSpPr>
            <a:spLocks noGrp="1"/>
          </p:cNvSpPr>
          <p:nvPr>
            <p:ph type="body" idx="1"/>
          </p:nvPr>
        </p:nvSpPr>
        <p:spPr>
          <a:xfrm>
            <a:off x="259661" y="178420"/>
            <a:ext cx="8520600" cy="527824"/>
          </a:xfrm>
        </p:spPr>
        <p:txBody>
          <a:bodyPr>
            <a:normAutofit fontScale="25000" lnSpcReduction="20000"/>
          </a:bodyPr>
          <a:lstStyle/>
          <a:p>
            <a:pPr marL="114300" indent="0">
              <a:buNone/>
            </a:pPr>
            <a:r>
              <a:rPr lang="en-US" sz="6400" dirty="0">
                <a:latin typeface="Times New Roman" panose="02020603050405020304" pitchFamily="18" charset="0"/>
                <a:cs typeface="Times New Roman" panose="02020603050405020304" pitchFamily="18" charset="0"/>
              </a:rPr>
              <a:t>After selecting the Non-vegetarian we’ll get the Non-vegetarian dietary recipe including detailed ingredients and instructions.</a:t>
            </a:r>
            <a:endParaRPr lang="en-IN" sz="6400" dirty="0">
              <a:latin typeface="Times New Roman" panose="02020603050405020304" pitchFamily="18" charset="0"/>
              <a:cs typeface="Times New Roman" panose="02020603050405020304" pitchFamily="18" charset="0"/>
            </a:endParaRPr>
          </a:p>
          <a:p>
            <a:pPr marL="114300" indent="0">
              <a:buNone/>
            </a:pPr>
            <a:endParaRPr lang="en-IN" dirty="0"/>
          </a:p>
        </p:txBody>
      </p:sp>
    </p:spTree>
    <p:extLst>
      <p:ext uri="{BB962C8B-B14F-4D97-AF65-F5344CB8AC3E}">
        <p14:creationId xmlns:p14="http://schemas.microsoft.com/office/powerpoint/2010/main" val="29725338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86599-A3D9-8CA4-DF77-28B371C1F733}"/>
              </a:ext>
            </a:extLst>
          </p:cNvPr>
          <p:cNvSpPr>
            <a:spLocks noGrp="1"/>
          </p:cNvSpPr>
          <p:nvPr>
            <p:ph type="title"/>
          </p:nvPr>
        </p:nvSpPr>
        <p:spPr>
          <a:xfrm>
            <a:off x="311700" y="230460"/>
            <a:ext cx="8520600" cy="609600"/>
          </a:xfrm>
        </p:spPr>
        <p:txBody>
          <a:bodyPr>
            <a:normAutofit fontScale="90000"/>
          </a:bodyPr>
          <a:lstStyle/>
          <a:p>
            <a:pPr algn="ctr"/>
            <a:r>
              <a:rPr lang="en-IN" dirty="0">
                <a:latin typeface="Times New Roman" panose="02020603050405020304" pitchFamily="18" charset="0"/>
                <a:cs typeface="Times New Roman" panose="02020603050405020304" pitchFamily="18" charset="0"/>
              </a:rPr>
              <a:t>Challenges Faced</a:t>
            </a:r>
          </a:p>
        </p:txBody>
      </p:sp>
      <p:sp>
        <p:nvSpPr>
          <p:cNvPr id="3" name="Text Placeholder 2">
            <a:extLst>
              <a:ext uri="{FF2B5EF4-FFF2-40B4-BE49-F238E27FC236}">
                <a16:creationId xmlns:a16="http://schemas.microsoft.com/office/drawing/2014/main" id="{DC35C274-08E0-3D7D-9803-1549C22D8C4D}"/>
              </a:ext>
            </a:extLst>
          </p:cNvPr>
          <p:cNvSpPr>
            <a:spLocks noGrp="1"/>
          </p:cNvSpPr>
          <p:nvPr>
            <p:ph type="body" idx="1"/>
          </p:nvPr>
        </p:nvSpPr>
        <p:spPr>
          <a:xfrm>
            <a:off x="311700" y="1070517"/>
            <a:ext cx="8520600" cy="3498358"/>
          </a:xfrm>
        </p:spPr>
        <p:txBody>
          <a:bodyPr>
            <a:normAutofit/>
          </a:bodyPr>
          <a:lstStyle/>
          <a:p>
            <a:pPr marL="114300" indent="0">
              <a:buNone/>
            </a:pPr>
            <a:r>
              <a:rPr lang="en-US" b="1" dirty="0">
                <a:latin typeface="Times New Roman" panose="02020603050405020304" pitchFamily="18" charset="0"/>
                <a:cs typeface="Times New Roman" panose="02020603050405020304" pitchFamily="18" charset="0"/>
              </a:rPr>
              <a:t>Issued Encountered:  </a:t>
            </a:r>
          </a:p>
          <a:p>
            <a:pPr>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App functionality and technical errors.</a:t>
            </a:r>
          </a:p>
          <a:p>
            <a:pPr>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Finding specific foods or ingredients.</a:t>
            </a:r>
          </a:p>
          <a:p>
            <a:pPr>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Understanding the nutritional details</a:t>
            </a:r>
            <a:r>
              <a:rPr lang="en-US" dirty="0">
                <a:latin typeface="Times New Roman" panose="02020603050405020304" pitchFamily="18" charset="0"/>
                <a:cs typeface="Times New Roman" panose="02020603050405020304" pitchFamily="18" charset="0"/>
              </a:rPr>
              <a:t>.</a:t>
            </a:r>
          </a:p>
          <a:p>
            <a:pPr>
              <a:buFont typeface="Arial" panose="020B0604020202020204" pitchFamily="34" charset="0"/>
              <a:buChar char="•"/>
            </a:pPr>
            <a:endParaRPr lang="en-US" b="1" dirty="0">
              <a:latin typeface="Times New Roman" panose="02020603050405020304" pitchFamily="18" charset="0"/>
              <a:cs typeface="Times New Roman" panose="02020603050405020304" pitchFamily="18" charset="0"/>
            </a:endParaRPr>
          </a:p>
          <a:p>
            <a:pPr marL="114300" indent="0">
              <a:buNone/>
            </a:pPr>
            <a:r>
              <a:rPr lang="en-US" b="1" dirty="0">
                <a:latin typeface="Times New Roman" panose="02020603050405020304" pitchFamily="18" charset="0"/>
                <a:cs typeface="Times New Roman" panose="02020603050405020304" pitchFamily="18" charset="0"/>
              </a:rPr>
              <a:t>How they were resolved:</a:t>
            </a:r>
          </a:p>
          <a:p>
            <a:pPr>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Clear, update and reinstall.</a:t>
            </a:r>
          </a:p>
          <a:p>
            <a:pPr>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Using broad search terms or more generic names.</a:t>
            </a:r>
          </a:p>
          <a:p>
            <a:pPr>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Cross-reference with trusted sources.</a:t>
            </a:r>
            <a:r>
              <a:rPr lang="en-IN"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3428306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EEE1F-1FE3-5951-8303-3BF7A4A276EA}"/>
              </a:ext>
            </a:extLst>
          </p:cNvPr>
          <p:cNvSpPr>
            <a:spLocks noGrp="1"/>
          </p:cNvSpPr>
          <p:nvPr>
            <p:ph type="title"/>
          </p:nvPr>
        </p:nvSpPr>
        <p:spPr/>
        <p:txBody>
          <a:bodyPr>
            <a:normAutofit fontScale="90000"/>
          </a:bodyPr>
          <a:lstStyle/>
          <a:p>
            <a:pPr algn="ctr"/>
            <a:r>
              <a:rPr lang="en-IN" dirty="0">
                <a:latin typeface="Times New Roman" panose="02020603050405020304" pitchFamily="18" charset="0"/>
                <a:cs typeface="Times New Roman" panose="02020603050405020304" pitchFamily="18" charset="0"/>
              </a:rPr>
              <a:t>Future Work</a:t>
            </a:r>
          </a:p>
        </p:txBody>
      </p:sp>
      <p:sp>
        <p:nvSpPr>
          <p:cNvPr id="3" name="Text Placeholder 2">
            <a:extLst>
              <a:ext uri="{FF2B5EF4-FFF2-40B4-BE49-F238E27FC236}">
                <a16:creationId xmlns:a16="http://schemas.microsoft.com/office/drawing/2014/main" id="{34A88F3D-6704-FF49-762C-C907B866F629}"/>
              </a:ext>
            </a:extLst>
          </p:cNvPr>
          <p:cNvSpPr>
            <a:spLocks noGrp="1"/>
          </p:cNvSpPr>
          <p:nvPr>
            <p:ph type="body" idx="1"/>
          </p:nvPr>
        </p:nvSpPr>
        <p:spPr/>
        <p:txBody>
          <a:bodyPr>
            <a:normAutofit/>
          </a:bodyPr>
          <a:lstStyle/>
          <a:p>
            <a:pPr algn="l">
              <a:buFont typeface="+mj-lt"/>
              <a:buAutoNum type="arabicPeriod"/>
            </a:pPr>
            <a:r>
              <a:rPr lang="en-US" sz="1600" b="0" i="0" dirty="0">
                <a:solidFill>
                  <a:srgbClr val="374151"/>
                </a:solidFill>
                <a:effectLst/>
                <a:latin typeface="Times New Roman" panose="02020603050405020304" pitchFamily="18" charset="0"/>
                <a:cs typeface="Times New Roman" panose="02020603050405020304" pitchFamily="18" charset="0"/>
              </a:rPr>
              <a:t>Enhance the recipe dataset by adding more dietary recipes and cuisines.</a:t>
            </a:r>
          </a:p>
          <a:p>
            <a:pPr algn="l">
              <a:buFont typeface="+mj-lt"/>
              <a:buAutoNum type="arabicPeriod"/>
            </a:pPr>
            <a:r>
              <a:rPr lang="en-US" sz="1600" b="0" i="0" dirty="0">
                <a:solidFill>
                  <a:srgbClr val="374151"/>
                </a:solidFill>
                <a:effectLst/>
                <a:latin typeface="Times New Roman" panose="02020603050405020304" pitchFamily="18" charset="0"/>
                <a:cs typeface="Times New Roman" panose="02020603050405020304" pitchFamily="18" charset="0"/>
              </a:rPr>
              <a:t>Improve feature extraction methods for better accuracy in ingredient matching.</a:t>
            </a:r>
          </a:p>
          <a:p>
            <a:pPr algn="l">
              <a:buFont typeface="+mj-lt"/>
              <a:buAutoNum type="arabicPeriod"/>
            </a:pPr>
            <a:r>
              <a:rPr lang="en-US" sz="1600" b="0" i="0" dirty="0">
                <a:solidFill>
                  <a:srgbClr val="374151"/>
                </a:solidFill>
                <a:effectLst/>
                <a:latin typeface="Times New Roman" panose="02020603050405020304" pitchFamily="18" charset="0"/>
                <a:cs typeface="Times New Roman" panose="02020603050405020304" pitchFamily="18" charset="0"/>
              </a:rPr>
              <a:t>Implement dietary needs detection for personalized recipe suggestions.</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466120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6154A-E220-A40F-5AE8-DB6C2A99638B}"/>
              </a:ext>
            </a:extLst>
          </p:cNvPr>
          <p:cNvSpPr>
            <a:spLocks noGrp="1"/>
          </p:cNvSpPr>
          <p:nvPr>
            <p:ph type="title"/>
          </p:nvPr>
        </p:nvSpPr>
        <p:spPr/>
        <p:txBody>
          <a:bodyPr>
            <a:normAutofit fontScale="90000"/>
          </a:bodyPr>
          <a:lstStyle/>
          <a:p>
            <a:pPr algn="ctr"/>
            <a:r>
              <a:rPr lang="en-IN" dirty="0">
                <a:latin typeface="Times New Roman" panose="02020603050405020304" pitchFamily="18" charset="0"/>
                <a:cs typeface="Times New Roman" panose="02020603050405020304" pitchFamily="18" charset="0"/>
              </a:rPr>
              <a:t>Conclusion</a:t>
            </a:r>
          </a:p>
        </p:txBody>
      </p:sp>
      <p:sp>
        <p:nvSpPr>
          <p:cNvPr id="3" name="Text Placeholder 2">
            <a:extLst>
              <a:ext uri="{FF2B5EF4-FFF2-40B4-BE49-F238E27FC236}">
                <a16:creationId xmlns:a16="http://schemas.microsoft.com/office/drawing/2014/main" id="{F30B80D6-E23A-2E33-21A6-471506CD8C48}"/>
              </a:ext>
            </a:extLst>
          </p:cNvPr>
          <p:cNvSpPr>
            <a:spLocks noGrp="1"/>
          </p:cNvSpPr>
          <p:nvPr>
            <p:ph type="body" idx="1"/>
          </p:nvPr>
        </p:nvSpPr>
        <p:spPr/>
        <p:txBody>
          <a:bodyPr/>
          <a:lstStyle/>
          <a:p>
            <a:pPr algn="just">
              <a:lnSpc>
                <a:spcPct val="100000"/>
              </a:lnSpc>
              <a:buSzPct val="90000"/>
            </a:pPr>
            <a:r>
              <a:rPr lang="en-US" sz="1600" b="0" i="0" dirty="0">
                <a:solidFill>
                  <a:srgbClr val="374151"/>
                </a:solidFill>
                <a:effectLst/>
                <a:latin typeface="Times New Roman" panose="02020603050405020304" pitchFamily="18" charset="0"/>
                <a:cs typeface="Times New Roman" panose="02020603050405020304" pitchFamily="18" charset="0"/>
              </a:rPr>
              <a:t>This project successfully created a useful recipe finder that helps people find recipes based on what they like to eat and any dietary restrictions they have. It encourages healthy eating and helps users discover nutritious ingredients while promoting the importance of balanced diets</a:t>
            </a:r>
            <a:r>
              <a:rPr lang="en-US" b="0" i="0" dirty="0">
                <a:solidFill>
                  <a:srgbClr val="374151"/>
                </a:solidFill>
                <a:effectLst/>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014532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231FD-C712-7938-3C55-C08D246D89EA}"/>
              </a:ext>
            </a:extLst>
          </p:cNvPr>
          <p:cNvSpPr>
            <a:spLocks noGrp="1"/>
          </p:cNvSpPr>
          <p:nvPr>
            <p:ph type="title"/>
          </p:nvPr>
        </p:nvSpPr>
        <p:spPr/>
        <p:txBody>
          <a:bodyPr>
            <a:normAutofit fontScale="90000"/>
          </a:bodyPr>
          <a:lstStyle/>
          <a:p>
            <a:r>
              <a:rPr lang="en-IN" dirty="0">
                <a:latin typeface="Times New Roman" panose="02020603050405020304" pitchFamily="18" charset="0"/>
                <a:cs typeface="Times New Roman" panose="02020603050405020304" pitchFamily="18" charset="0"/>
              </a:rPr>
              <a:t>GitHub Link</a:t>
            </a:r>
          </a:p>
        </p:txBody>
      </p:sp>
      <p:sp>
        <p:nvSpPr>
          <p:cNvPr id="3" name="Text Placeholder 2">
            <a:extLst>
              <a:ext uri="{FF2B5EF4-FFF2-40B4-BE49-F238E27FC236}">
                <a16:creationId xmlns:a16="http://schemas.microsoft.com/office/drawing/2014/main" id="{19B1CA2B-7E53-A3A3-4664-B73128379C43}"/>
              </a:ext>
            </a:extLst>
          </p:cNvPr>
          <p:cNvSpPr>
            <a:spLocks noGrp="1"/>
          </p:cNvSpPr>
          <p:nvPr>
            <p:ph type="body" idx="1"/>
          </p:nvPr>
        </p:nvSpPr>
        <p:spPr/>
        <p:txBody>
          <a:bodyPr/>
          <a:lstStyle/>
          <a:p>
            <a:pPr marL="114300" indent="0">
              <a:buNone/>
            </a:pPr>
            <a:r>
              <a:rPr lang="en-IN" sz="1400" dirty="0">
                <a:latin typeface="Times New Roman" panose="02020603050405020304" pitchFamily="18" charset="0"/>
                <a:cs typeface="Times New Roman" panose="02020603050405020304" pitchFamily="18" charset="0"/>
              </a:rPr>
              <a:t>EKSHA D V: </a:t>
            </a:r>
            <a:r>
              <a:rPr lang="en-IN" sz="1400" dirty="0">
                <a:latin typeface="Times New Roman" panose="02020603050405020304" pitchFamily="18" charset="0"/>
                <a:cs typeface="Times New Roman" panose="02020603050405020304" pitchFamily="18" charset="0"/>
                <a:hlinkClick r:id="rId2"/>
              </a:rPr>
              <a:t>https://github.com/EKSHADV17/mini-project</a:t>
            </a:r>
            <a:endParaRPr lang="en-IN" sz="1400" dirty="0">
              <a:latin typeface="Times New Roman" panose="02020603050405020304" pitchFamily="18" charset="0"/>
              <a:cs typeface="Times New Roman" panose="02020603050405020304" pitchFamily="18" charset="0"/>
            </a:endParaRPr>
          </a:p>
          <a:p>
            <a:pPr marL="114300" indent="0">
              <a:buNone/>
            </a:pPr>
            <a:endParaRPr lang="en-IN" sz="1400" dirty="0">
              <a:latin typeface="Times New Roman" panose="02020603050405020304" pitchFamily="18" charset="0"/>
              <a:cs typeface="Times New Roman" panose="02020603050405020304" pitchFamily="18" charset="0"/>
            </a:endParaRPr>
          </a:p>
          <a:p>
            <a:pPr marL="114300" indent="0">
              <a:buNone/>
            </a:pPr>
            <a:r>
              <a:rPr lang="en-IN" sz="1400" dirty="0">
                <a:latin typeface="Times New Roman" panose="02020603050405020304" pitchFamily="18" charset="0"/>
                <a:cs typeface="Times New Roman" panose="02020603050405020304" pitchFamily="18" charset="0"/>
              </a:rPr>
              <a:t>SUNAINA A G: </a:t>
            </a:r>
            <a:r>
              <a:rPr lang="en-IN" sz="1400" dirty="0">
                <a:latin typeface="Times New Roman" panose="02020603050405020304" pitchFamily="18" charset="0"/>
                <a:cs typeface="Times New Roman" panose="02020603050405020304" pitchFamily="18" charset="0"/>
                <a:hlinkClick r:id="rId3"/>
              </a:rPr>
              <a:t>https://github.com/SUNAINA03AG/miniproject</a:t>
            </a:r>
            <a:endParaRPr lang="en-IN" sz="1400" dirty="0">
              <a:latin typeface="Times New Roman" panose="02020603050405020304" pitchFamily="18" charset="0"/>
              <a:cs typeface="Times New Roman" panose="02020603050405020304" pitchFamily="18" charset="0"/>
            </a:endParaRPr>
          </a:p>
          <a:p>
            <a:pPr marL="114300" indent="0">
              <a:buNone/>
            </a:pPr>
            <a:endParaRPr lang="en-IN" sz="1400" u="sng" dirty="0">
              <a:solidFill>
                <a:srgbClr val="1155CC"/>
              </a:solidFill>
              <a:latin typeface="Times New Roman" panose="02020603050405020304" pitchFamily="18" charset="0"/>
              <a:cs typeface="Times New Roman" panose="02020603050405020304" pitchFamily="18" charset="0"/>
            </a:endParaRPr>
          </a:p>
          <a:p>
            <a:pPr marL="114300" indent="0">
              <a:buNone/>
            </a:pPr>
            <a:r>
              <a:rPr lang="en-IN" sz="1400" dirty="0">
                <a:latin typeface="Times New Roman" panose="02020603050405020304" pitchFamily="18" charset="0"/>
                <a:cs typeface="Times New Roman" panose="02020603050405020304" pitchFamily="18" charset="0"/>
              </a:rPr>
              <a:t>BHAVANA N:</a:t>
            </a:r>
            <a:r>
              <a:rPr lang="en-IN" sz="1400" dirty="0"/>
              <a:t> </a:t>
            </a:r>
            <a:r>
              <a:rPr lang="en-IN" sz="1400" dirty="0">
                <a:latin typeface="Times New Roman" panose="02020603050405020304" pitchFamily="18" charset="0"/>
                <a:cs typeface="Times New Roman" panose="02020603050405020304" pitchFamily="18" charset="0"/>
                <a:hlinkClick r:id="rId4"/>
              </a:rPr>
              <a:t>https://github.com/bhavananagesh/miniproject</a:t>
            </a:r>
            <a:endParaRPr lang="en-IN" sz="1400" dirty="0">
              <a:latin typeface="Times New Roman" panose="02020603050405020304" pitchFamily="18" charset="0"/>
              <a:cs typeface="Times New Roman" panose="02020603050405020304" pitchFamily="18" charset="0"/>
            </a:endParaRPr>
          </a:p>
          <a:p>
            <a:pPr marL="114300" indent="0">
              <a:buNone/>
            </a:pPr>
            <a:endParaRPr lang="en-IN" sz="1400" dirty="0">
              <a:latin typeface="Times New Roman" panose="02020603050405020304" pitchFamily="18" charset="0"/>
              <a:cs typeface="Times New Roman" panose="02020603050405020304" pitchFamily="18" charset="0"/>
            </a:endParaRPr>
          </a:p>
          <a:p>
            <a:pPr marL="114300" indent="0">
              <a:buNone/>
            </a:pPr>
            <a:r>
              <a:rPr lang="en-IN" sz="1400" dirty="0">
                <a:latin typeface="Times New Roman" panose="02020603050405020304" pitchFamily="18" charset="0"/>
                <a:cs typeface="Times New Roman" panose="02020603050405020304" pitchFamily="18" charset="0"/>
              </a:rPr>
              <a:t>MANMITHA N K: </a:t>
            </a:r>
            <a:r>
              <a:rPr lang="en-IN" sz="1400" dirty="0">
                <a:latin typeface="Times New Roman" panose="02020603050405020304" pitchFamily="18" charset="0"/>
                <a:cs typeface="Times New Roman" panose="02020603050405020304" pitchFamily="18" charset="0"/>
                <a:hlinkClick r:id="rId5"/>
              </a:rPr>
              <a:t>https://github.com/MANMITHA05NK/miniproject</a:t>
            </a:r>
            <a:endParaRPr lang="en-IN" sz="1400" dirty="0">
              <a:latin typeface="Times New Roman" panose="02020603050405020304" pitchFamily="18" charset="0"/>
              <a:cs typeface="Times New Roman" panose="02020603050405020304" pitchFamily="18" charset="0"/>
            </a:endParaRPr>
          </a:p>
          <a:p>
            <a:pPr marL="114300" indent="0">
              <a:buNone/>
            </a:pPr>
            <a:endParaRPr lang="en-IN" sz="1400" u="sng" dirty="0">
              <a:solidFill>
                <a:srgbClr val="1155CC"/>
              </a:solidFill>
              <a:latin typeface="Times New Roman" panose="02020603050405020304" pitchFamily="18" charset="0"/>
              <a:cs typeface="Times New Roman" panose="02020603050405020304" pitchFamily="18" charset="0"/>
            </a:endParaRPr>
          </a:p>
          <a:p>
            <a:endParaRPr lang="en-IN" sz="1800" b="0" i="0" u="sng" dirty="0">
              <a:solidFill>
                <a:srgbClr val="1155CC"/>
              </a:solidFill>
              <a:effectLst/>
              <a:latin typeface="Roboto" panose="02000000000000000000" pitchFamily="2" charset="0"/>
            </a:endParaRPr>
          </a:p>
          <a:p>
            <a:endParaRPr lang="en-IN" b="1" dirty="0"/>
          </a:p>
        </p:txBody>
      </p:sp>
    </p:spTree>
    <p:extLst>
      <p:ext uri="{BB962C8B-B14F-4D97-AF65-F5344CB8AC3E}">
        <p14:creationId xmlns:p14="http://schemas.microsoft.com/office/powerpoint/2010/main" val="1134419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BC06B-43D1-02BB-71AB-2D6A1E3C55EC}"/>
              </a:ext>
            </a:extLst>
          </p:cNvPr>
          <p:cNvSpPr>
            <a:spLocks noGrp="1"/>
          </p:cNvSpPr>
          <p:nvPr>
            <p:ph type="ctrTitle"/>
          </p:nvPr>
        </p:nvSpPr>
        <p:spPr>
          <a:xfrm>
            <a:off x="598100" y="230459"/>
            <a:ext cx="8222100" cy="602165"/>
          </a:xfrm>
        </p:spPr>
        <p:txBody>
          <a:bodyPr>
            <a:normAutofit fontScale="90000"/>
          </a:bodyPr>
          <a:lstStyle/>
          <a:p>
            <a:pPr algn="ctr"/>
            <a:r>
              <a:rPr lang="en-US" dirty="0">
                <a:latin typeface="Times New Roman" panose="02020603050405020304" pitchFamily="18" charset="0"/>
                <a:cs typeface="Times New Roman" panose="02020603050405020304" pitchFamily="18" charset="0"/>
              </a:rPr>
              <a:t>Dietary Recipe Finder</a:t>
            </a:r>
            <a:endParaRPr lang="en-IN" dirty="0">
              <a:latin typeface="Times New Roman" panose="02020603050405020304" pitchFamily="18" charset="0"/>
              <a:cs typeface="Times New Roman" panose="02020603050405020304" pitchFamily="18" charset="0"/>
            </a:endParaRPr>
          </a:p>
        </p:txBody>
      </p:sp>
      <p:pic>
        <p:nvPicPr>
          <p:cNvPr id="18" name="Picture 17">
            <a:extLst>
              <a:ext uri="{FF2B5EF4-FFF2-40B4-BE49-F238E27FC236}">
                <a16:creationId xmlns:a16="http://schemas.microsoft.com/office/drawing/2014/main" id="{88CE66A2-FF57-C270-44AC-0A7BA8724C2E}"/>
              </a:ext>
            </a:extLst>
          </p:cNvPr>
          <p:cNvPicPr>
            <a:picLocks noChangeAspect="1"/>
          </p:cNvPicPr>
          <p:nvPr/>
        </p:nvPicPr>
        <p:blipFill>
          <a:blip r:embed="rId2"/>
          <a:stretch>
            <a:fillRect/>
          </a:stretch>
        </p:blipFill>
        <p:spPr>
          <a:xfrm>
            <a:off x="1921726" y="1144859"/>
            <a:ext cx="5300547" cy="376818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949247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D5A81-E89E-E4F5-6E19-23D902A5AB92}"/>
              </a:ext>
            </a:extLst>
          </p:cNvPr>
          <p:cNvSpPr>
            <a:spLocks noGrp="1"/>
          </p:cNvSpPr>
          <p:nvPr>
            <p:ph type="title"/>
          </p:nvPr>
        </p:nvSpPr>
        <p:spPr>
          <a:xfrm>
            <a:off x="598100" y="1728000"/>
            <a:ext cx="8222100" cy="1728000"/>
          </a:xfrm>
        </p:spPr>
        <p:txBody>
          <a:bodyPr>
            <a:normAutofit/>
          </a:bodyPr>
          <a:lstStyle/>
          <a:p>
            <a:r>
              <a:rPr lang="en-IN" dirty="0"/>
              <a:t>                </a:t>
            </a:r>
            <a:r>
              <a:rPr lang="en-IN" sz="4800"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24569716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4"/>
          <p:cNvSpPr txBox="1">
            <a:spLocks noGrp="1"/>
          </p:cNvSpPr>
          <p:nvPr>
            <p:ph type="title"/>
          </p:nvPr>
        </p:nvSpPr>
        <p:spPr>
          <a:xfrm>
            <a:off x="311700" y="409999"/>
            <a:ext cx="8520600" cy="63821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Times New Roman" panose="02020603050405020304" pitchFamily="18" charset="0"/>
                <a:cs typeface="Times New Roman" panose="02020603050405020304" pitchFamily="18" charset="0"/>
              </a:rPr>
              <a:t>Problem Statement</a:t>
            </a:r>
            <a:endParaRPr sz="2800" dirty="0">
              <a:latin typeface="Times New Roman" panose="02020603050405020304" pitchFamily="18" charset="0"/>
              <a:cs typeface="Times New Roman" panose="02020603050405020304" pitchFamily="18" charset="0"/>
            </a:endParaRPr>
          </a:p>
        </p:txBody>
      </p:sp>
      <p:sp>
        <p:nvSpPr>
          <p:cNvPr id="95" name="Google Shape;95;p14"/>
          <p:cNvSpPr txBox="1">
            <a:spLocks noGrp="1"/>
          </p:cNvSpPr>
          <p:nvPr>
            <p:ph type="body" idx="1"/>
          </p:nvPr>
        </p:nvSpPr>
        <p:spPr>
          <a:xfrm>
            <a:off x="254100" y="1048214"/>
            <a:ext cx="8520600" cy="3371977"/>
          </a:xfrm>
          <a:prstGeom prst="rect">
            <a:avLst/>
          </a:prstGeom>
        </p:spPr>
        <p:txBody>
          <a:bodyPr spcFirstLastPara="1" wrap="square" lIns="91425" tIns="91425" rIns="91425" bIns="91425" anchor="t" anchorCtr="0">
            <a:normAutofit/>
          </a:bodyPr>
          <a:lstStyle/>
          <a:p>
            <a:pPr marL="0" indent="0" algn="just">
              <a:lnSpc>
                <a:spcPct val="100000"/>
              </a:lnSpc>
              <a:spcAft>
                <a:spcPts val="1200"/>
              </a:spcAft>
              <a:buNone/>
            </a:pPr>
            <a:r>
              <a:rPr lang="en-US" sz="2000" dirty="0">
                <a:latin typeface="Times New Roman" panose="02020603050405020304" pitchFamily="18" charset="0"/>
                <a:cs typeface="Times New Roman" panose="02020603050405020304" pitchFamily="18" charset="0"/>
              </a:rPr>
              <a:t>To design and implement the dietary recipe finder to simplify meal planning for users with specific dietary needs, promoting healthier </a:t>
            </a:r>
            <a:r>
              <a:rPr lang="en-IN" sz="2000" dirty="0">
                <a:latin typeface="Times New Roman" panose="02020603050405020304" pitchFamily="18" charset="0"/>
                <a:cs typeface="Times New Roman" panose="02020603050405020304" pitchFamily="18" charset="0"/>
              </a:rPr>
              <a:t>eating habits through </a:t>
            </a:r>
            <a:r>
              <a:rPr lang="en-US" sz="2000" dirty="0">
                <a:latin typeface="Times New Roman" panose="02020603050405020304" pitchFamily="18" charset="0"/>
                <a:cs typeface="Times New Roman" panose="02020603050405020304" pitchFamily="18" charset="0"/>
              </a:rPr>
              <a:t>personalized and accessible recipe options.</a:t>
            </a:r>
            <a:endParaRPr lang="en-IN" sz="2000" dirty="0">
              <a:latin typeface="Times New Roman" panose="02020603050405020304" pitchFamily="18" charset="0"/>
              <a:cs typeface="Times New Roman" panose="02020603050405020304" pitchFamily="18" charset="0"/>
            </a:endParaRPr>
          </a:p>
          <a:p>
            <a:pPr marL="0" lvl="0" indent="0" algn="l" rtl="0">
              <a:spcBef>
                <a:spcPts val="0"/>
              </a:spcBef>
              <a:spcAft>
                <a:spcPts val="1200"/>
              </a:spcAft>
              <a:buNone/>
            </a:pP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5"/>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Scope of the project </a:t>
            </a:r>
            <a:endParaRPr dirty="0">
              <a:latin typeface="Times New Roman" panose="02020603050405020304" pitchFamily="18" charset="0"/>
              <a:cs typeface="Times New Roman" panose="02020603050405020304" pitchFamily="18" charset="0"/>
            </a:endParaRPr>
          </a:p>
        </p:txBody>
      </p:sp>
      <p:sp>
        <p:nvSpPr>
          <p:cNvPr id="101" name="Google Shape;101;p15"/>
          <p:cNvSpPr txBox="1">
            <a:spLocks noGrp="1"/>
          </p:cNvSpPr>
          <p:nvPr>
            <p:ph type="body" idx="1"/>
          </p:nvPr>
        </p:nvSpPr>
        <p:spPr>
          <a:xfrm>
            <a:off x="311700" y="1017800"/>
            <a:ext cx="8520600" cy="3551075"/>
          </a:xfrm>
          <a:prstGeom prst="rect">
            <a:avLst/>
          </a:prstGeom>
        </p:spPr>
        <p:txBody>
          <a:bodyPr spcFirstLastPara="1" wrap="square" lIns="91425" tIns="91425" rIns="91425" bIns="91425" anchor="t" anchorCtr="0">
            <a:normAutofit/>
          </a:bodyPr>
          <a:lstStyle/>
          <a:p>
            <a:pPr marL="0" indent="0">
              <a:spcAft>
                <a:spcPts val="1200"/>
              </a:spcAft>
              <a:buNone/>
            </a:pPr>
            <a:r>
              <a:rPr lang="en-US" b="1" dirty="0">
                <a:latin typeface="Times New Roman" panose="02020603050405020304" pitchFamily="18" charset="0"/>
                <a:cs typeface="Times New Roman" panose="02020603050405020304" pitchFamily="18" charset="0"/>
              </a:rPr>
              <a:t>Key areas the project focuses on:</a:t>
            </a:r>
            <a:endParaRPr lang="en-US" b="1" u="sng" dirty="0">
              <a:latin typeface="Times New Roman" panose="02020603050405020304" pitchFamily="18" charset="0"/>
              <a:cs typeface="Times New Roman" panose="02020603050405020304" pitchFamily="18" charset="0"/>
            </a:endParaRPr>
          </a:p>
          <a:p>
            <a:pPr marL="285750" indent="-285750" algn="just">
              <a:lnSpc>
                <a:spcPct val="100000"/>
              </a:lnSpc>
              <a:spcAft>
                <a:spcPts val="1200"/>
              </a:spcAft>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User-Friendly Interface</a:t>
            </a:r>
            <a:r>
              <a:rPr lang="en-US" sz="1600" dirty="0">
                <a:latin typeface="Times New Roman" panose="02020603050405020304" pitchFamily="18" charset="0"/>
                <a:cs typeface="Times New Roman" panose="02020603050405020304" pitchFamily="18" charset="0"/>
              </a:rPr>
              <a:t>: Ensuring the application is easy to use and visually appealing.</a:t>
            </a:r>
          </a:p>
          <a:p>
            <a:pPr marL="285750" indent="-285750" algn="just">
              <a:lnSpc>
                <a:spcPct val="100000"/>
              </a:lnSpc>
              <a:spcAft>
                <a:spcPts val="1200"/>
              </a:spcAft>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Search Functionality</a:t>
            </a:r>
            <a:r>
              <a:rPr lang="en-US" sz="1600" dirty="0">
                <a:latin typeface="Times New Roman" panose="02020603050405020304" pitchFamily="18" charset="0"/>
                <a:cs typeface="Times New Roman" panose="02020603050405020304" pitchFamily="18" charset="0"/>
              </a:rPr>
              <a:t>: Allowing users to find recipes based on ingredients, dietary restrictions like vegetarian and non-vegetarian. </a:t>
            </a:r>
          </a:p>
          <a:p>
            <a:pPr marL="285750" indent="-285750" algn="just">
              <a:lnSpc>
                <a:spcPct val="100000"/>
              </a:lnSpc>
              <a:spcAft>
                <a:spcPts val="1200"/>
              </a:spcAft>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Recipe Database</a:t>
            </a:r>
            <a:r>
              <a:rPr lang="en-US" sz="1600" dirty="0">
                <a:latin typeface="Times New Roman" panose="02020603050405020304" pitchFamily="18" charset="0"/>
                <a:cs typeface="Times New Roman" panose="02020603050405020304" pitchFamily="18" charset="0"/>
              </a:rPr>
              <a:t>: Maintaining a collection of recipes with details like ingredients and cooking instructions.</a:t>
            </a:r>
          </a:p>
          <a:p>
            <a:pPr marL="285750" indent="-285750" algn="just">
              <a:lnSpc>
                <a:spcPct val="100000"/>
              </a:lnSpc>
              <a:spcAft>
                <a:spcPts val="1200"/>
              </a:spcAft>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Personalization</a:t>
            </a:r>
            <a:r>
              <a:rPr lang="en-US" sz="1600" dirty="0">
                <a:latin typeface="Times New Roman" panose="02020603050405020304" pitchFamily="18" charset="0"/>
                <a:cs typeface="Times New Roman" panose="02020603050405020304" pitchFamily="18" charset="0"/>
              </a:rPr>
              <a:t>: Offering tailored recipe recommendations based on user preferences and dietary goals.</a:t>
            </a:r>
            <a:endParaRPr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3" name="Text Placeholder 2">
            <a:extLst>
              <a:ext uri="{FF2B5EF4-FFF2-40B4-BE49-F238E27FC236}">
                <a16:creationId xmlns:a16="http://schemas.microsoft.com/office/drawing/2014/main" id="{3D2B0674-7679-D812-F8E8-CFC874E4A07D}"/>
              </a:ext>
            </a:extLst>
          </p:cNvPr>
          <p:cNvSpPr>
            <a:spLocks noGrp="1"/>
          </p:cNvSpPr>
          <p:nvPr>
            <p:ph type="body" idx="1"/>
          </p:nvPr>
        </p:nvSpPr>
        <p:spPr>
          <a:xfrm>
            <a:off x="245327" y="237600"/>
            <a:ext cx="8586973" cy="4331275"/>
          </a:xfrm>
        </p:spPr>
        <p:txBody>
          <a:bodyPr/>
          <a:lstStyle/>
          <a:p>
            <a:pPr marL="114300" indent="0">
              <a:buNone/>
            </a:pPr>
            <a:r>
              <a:rPr lang="en-US" b="1" dirty="0">
                <a:latin typeface="Times New Roman" panose="02020603050405020304" pitchFamily="18" charset="0"/>
                <a:cs typeface="Times New Roman" panose="02020603050405020304" pitchFamily="18" charset="0"/>
              </a:rPr>
              <a:t>Expected Impact or Benefits:</a:t>
            </a:r>
          </a:p>
          <a:p>
            <a:pPr marL="114300" indent="0">
              <a:buNone/>
            </a:pPr>
            <a:endParaRPr lang="en-US" sz="1100" b="1" dirty="0">
              <a:latin typeface="Times New Roman" panose="02020603050405020304" pitchFamily="18" charset="0"/>
              <a:cs typeface="Times New Roman" panose="02020603050405020304" pitchFamily="18" charset="0"/>
            </a:endParaRPr>
          </a:p>
          <a:p>
            <a:pPr algn="just">
              <a:lnSpc>
                <a:spcPct val="100000"/>
              </a:lnSpc>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Health Improvement</a:t>
            </a:r>
            <a:r>
              <a:rPr lang="en-US" sz="1600" dirty="0">
                <a:latin typeface="Times New Roman" panose="02020603050405020304" pitchFamily="18" charset="0"/>
                <a:cs typeface="Times New Roman" panose="02020603050405020304" pitchFamily="18" charset="0"/>
              </a:rPr>
              <a:t>: By providing access to nutritious and balanced recipes, users can make healthier food choices that align with their dietary goals and restrictions.</a:t>
            </a:r>
          </a:p>
          <a:p>
            <a:pPr algn="just">
              <a:lnSpc>
                <a:spcPct val="100000"/>
              </a:lnSpc>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pPr algn="just">
              <a:lnSpc>
                <a:spcPct val="100000"/>
              </a:lnSpc>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Time Savings</a:t>
            </a:r>
            <a:r>
              <a:rPr lang="en-US" sz="1600" dirty="0">
                <a:latin typeface="Times New Roman" panose="02020603050405020304" pitchFamily="18" charset="0"/>
                <a:cs typeface="Times New Roman" panose="02020603050405020304" pitchFamily="18" charset="0"/>
              </a:rPr>
              <a:t>: With easy access to a variety of recipes, users can quickly find meal ideas without spending hours searching the internet or cookbooks.</a:t>
            </a:r>
          </a:p>
          <a:p>
            <a:pPr algn="just">
              <a:lnSpc>
                <a:spcPct val="100000"/>
              </a:lnSpc>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pPr algn="just">
              <a:lnSpc>
                <a:spcPct val="100000"/>
              </a:lnSpc>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Customization</a:t>
            </a:r>
            <a:r>
              <a:rPr lang="en-US" sz="1600" dirty="0">
                <a:latin typeface="Times New Roman" panose="02020603050405020304" pitchFamily="18" charset="0"/>
                <a:cs typeface="Times New Roman" panose="02020603050405020304" pitchFamily="18" charset="0"/>
              </a:rPr>
              <a:t>: Users can tailor their meal plans to their specific dietary needs, whether they are vegetarian, non- vegetarian or have other dietary restrictions.</a:t>
            </a:r>
          </a:p>
          <a:p>
            <a:pPr algn="just">
              <a:lnSpc>
                <a:spcPct val="100000"/>
              </a:lnSpc>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pPr algn="just">
              <a:lnSpc>
                <a:spcPct val="100000"/>
              </a:lnSpc>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Convenience</a:t>
            </a:r>
            <a:r>
              <a:rPr lang="en-US" sz="1600" dirty="0">
                <a:latin typeface="Times New Roman" panose="02020603050405020304" pitchFamily="18" charset="0"/>
                <a:cs typeface="Times New Roman" panose="02020603050405020304" pitchFamily="18" charset="0"/>
              </a:rPr>
              <a:t>: Having a centralized platform for recipe discovery and meal planning can simplify the cooking process and make it more enjoyable.</a:t>
            </a:r>
            <a:endParaRPr lang="en-IN" sz="1600" dirty="0">
              <a:latin typeface="Times New Roman" panose="02020603050405020304" pitchFamily="18" charset="0"/>
              <a:cs typeface="Times New Roman" panose="02020603050405020304" pitchFamily="18" charset="0"/>
            </a:endParaRPr>
          </a:p>
          <a:p>
            <a:pPr marL="114300" indent="0" algn="just">
              <a:lnSpc>
                <a:spcPct val="100000"/>
              </a:lnSpc>
              <a:buNone/>
            </a:pPr>
            <a:endParaRPr lang="en-US" b="1" dirty="0">
              <a:latin typeface="Times New Roman" panose="02020603050405020304" pitchFamily="18" charset="0"/>
              <a:cs typeface="Times New Roman" panose="02020603050405020304" pitchFamily="18" charset="0"/>
            </a:endParaRPr>
          </a:p>
          <a:p>
            <a:pPr marL="114300" indent="0">
              <a:buNone/>
            </a:pPr>
            <a:endParaRPr lang="en-IN" dirty="0">
              <a:latin typeface="Times New Roman" panose="02020603050405020304" pitchFamily="18" charset="0"/>
              <a:cs typeface="Times New Roman" panose="02020603050405020304" pitchFamily="18" charset="0"/>
            </a:endParaRPr>
          </a:p>
          <a:p>
            <a:pPr marL="114300" indent="0">
              <a:buNone/>
            </a:pPr>
            <a:endParaRPr lang="en-IN" dirty="0">
              <a:latin typeface="Times New Roman" panose="02020603050405020304" pitchFamily="18" charset="0"/>
              <a:cs typeface="Times New Roman" panose="02020603050405020304" pitchFamily="18" charset="0"/>
            </a:endParaRPr>
          </a:p>
          <a:p>
            <a:pPr marL="114300" indent="0">
              <a:buNone/>
            </a:pPr>
            <a:endParaRPr lang="en-IN" dirty="0">
              <a:latin typeface="Times New Roman" panose="02020603050405020304" pitchFamily="18" charset="0"/>
              <a:cs typeface="Times New Roman" panose="02020603050405020304" pitchFamily="18" charset="0"/>
            </a:endParaRPr>
          </a:p>
          <a:p>
            <a:pPr marL="114300" indent="0">
              <a:buNone/>
            </a:pPr>
            <a:endParaRPr lang="en-IN" dirty="0">
              <a:latin typeface="Times New Roman" panose="02020603050405020304" pitchFamily="18" charset="0"/>
              <a:cs typeface="Times New Roman" panose="02020603050405020304" pitchFamily="18" charset="0"/>
            </a:endParaRPr>
          </a:p>
          <a:p>
            <a:pPr marL="114300" indent="0">
              <a:buNone/>
            </a:pPr>
            <a:endParaRPr lang="en-IN" dirty="0">
              <a:latin typeface="Times New Roman" panose="02020603050405020304" pitchFamily="18" charset="0"/>
              <a:cs typeface="Times New Roman" panose="02020603050405020304" pitchFamily="18" charset="0"/>
            </a:endParaRPr>
          </a:p>
          <a:p>
            <a:pPr marL="114300" indent="0">
              <a:buNone/>
            </a:pP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B3BBE91-FAB3-290C-498B-F07963C80C83}"/>
              </a:ext>
            </a:extLst>
          </p:cNvPr>
          <p:cNvSpPr>
            <a:spLocks noGrp="1"/>
          </p:cNvSpPr>
          <p:nvPr>
            <p:ph type="title"/>
          </p:nvPr>
        </p:nvSpPr>
        <p:spPr>
          <a:xfrm>
            <a:off x="311700" y="410000"/>
            <a:ext cx="8520600" cy="474663"/>
          </a:xfrm>
        </p:spPr>
        <p:txBody>
          <a:bodyPr>
            <a:normAutofit fontScale="90000"/>
          </a:bodyPr>
          <a:lstStyle/>
          <a:p>
            <a:pPr algn="ctr"/>
            <a:r>
              <a:rPr lang="en-US" dirty="0">
                <a:latin typeface="Times New Roman" panose="02020603050405020304" pitchFamily="18" charset="0"/>
                <a:cs typeface="Times New Roman" panose="02020603050405020304" pitchFamily="18" charset="0"/>
              </a:rPr>
              <a:t>Project Design</a:t>
            </a:r>
            <a:endParaRPr lang="en-IN" dirty="0">
              <a:latin typeface="Times New Roman" panose="02020603050405020304" pitchFamily="18" charset="0"/>
              <a:cs typeface="Times New Roman" panose="02020603050405020304" pitchFamily="18" charset="0"/>
            </a:endParaRPr>
          </a:p>
        </p:txBody>
      </p:sp>
      <p:sp>
        <p:nvSpPr>
          <p:cNvPr id="5" name="Text Placeholder 4">
            <a:extLst>
              <a:ext uri="{FF2B5EF4-FFF2-40B4-BE49-F238E27FC236}">
                <a16:creationId xmlns:a16="http://schemas.microsoft.com/office/drawing/2014/main" id="{8E397DC5-CF94-6A7B-4DE0-D0BC5C724B58}"/>
              </a:ext>
            </a:extLst>
          </p:cNvPr>
          <p:cNvSpPr>
            <a:spLocks noGrp="1"/>
          </p:cNvSpPr>
          <p:nvPr>
            <p:ph type="body" idx="1"/>
          </p:nvPr>
        </p:nvSpPr>
        <p:spPr>
          <a:xfrm>
            <a:off x="311700" y="1048215"/>
            <a:ext cx="8520600" cy="3520660"/>
          </a:xfrm>
        </p:spPr>
        <p:txBody>
          <a:bodyPr/>
          <a:lstStyle/>
          <a:p>
            <a:pPr marL="114300" indent="0">
              <a:buNone/>
            </a:pPr>
            <a:r>
              <a:rPr lang="en-US" b="1" dirty="0">
                <a:latin typeface="Times New Roman" panose="02020603050405020304" pitchFamily="18" charset="0"/>
                <a:cs typeface="Times New Roman" panose="02020603050405020304" pitchFamily="18" charset="0"/>
              </a:rPr>
              <a:t>Components involved:</a:t>
            </a:r>
          </a:p>
          <a:p>
            <a:pPr marL="114300" indent="0">
              <a:buNone/>
            </a:pPr>
            <a:endParaRPr lang="en-US" sz="1600" b="1" dirty="0">
              <a:latin typeface="Times New Roman" panose="02020603050405020304" pitchFamily="18" charset="0"/>
              <a:cs typeface="Times New Roman" panose="02020603050405020304" pitchFamily="18" charset="0"/>
            </a:endParaRPr>
          </a:p>
          <a:p>
            <a:pPr marL="114300" indent="0" algn="just">
              <a:lnSpc>
                <a:spcPct val="150000"/>
              </a:lnSpc>
              <a:buNone/>
            </a:pPr>
            <a:r>
              <a:rPr lang="en-US" sz="1600" b="1" dirty="0">
                <a:latin typeface="Times New Roman" panose="02020603050405020304" pitchFamily="18" charset="0"/>
                <a:cs typeface="Times New Roman" panose="02020603050405020304" pitchFamily="18" charset="0"/>
              </a:rPr>
              <a:t>Software:  </a:t>
            </a:r>
            <a:r>
              <a:rPr lang="en-US" sz="1600" dirty="0">
                <a:latin typeface="Times New Roman" panose="02020603050405020304" pitchFamily="18" charset="0"/>
                <a:cs typeface="Times New Roman" panose="02020603050405020304" pitchFamily="18" charset="0"/>
              </a:rPr>
              <a:t>HTML, CSS , JavaScript, Visual studio, </a:t>
            </a:r>
            <a:endParaRPr lang="en-US" sz="1600" b="1" dirty="0">
              <a:latin typeface="Times New Roman" panose="02020603050405020304" pitchFamily="18" charset="0"/>
              <a:cs typeface="Times New Roman" panose="02020603050405020304" pitchFamily="18" charset="0"/>
            </a:endParaRPr>
          </a:p>
          <a:p>
            <a:pPr marL="114300" indent="0" algn="just">
              <a:lnSpc>
                <a:spcPct val="150000"/>
              </a:lnSpc>
              <a:buNone/>
            </a:pPr>
            <a:r>
              <a:rPr lang="en-US" sz="1600" b="1" i="0" dirty="0">
                <a:solidFill>
                  <a:srgbClr val="374151"/>
                </a:solidFill>
                <a:effectLst/>
                <a:latin typeface="Times New Roman" panose="02020603050405020304" pitchFamily="18" charset="0"/>
                <a:cs typeface="Times New Roman" panose="02020603050405020304" pitchFamily="18" charset="0"/>
              </a:rPr>
              <a:t>Recipe Engine</a:t>
            </a:r>
            <a:r>
              <a:rPr lang="en-US" sz="1600" b="0" i="0" dirty="0">
                <a:solidFill>
                  <a:srgbClr val="374151"/>
                </a:solidFill>
                <a:effectLst/>
                <a:latin typeface="Times New Roman" panose="02020603050405020304" pitchFamily="18" charset="0"/>
                <a:cs typeface="Times New Roman" panose="02020603050405020304" pitchFamily="18" charset="0"/>
              </a:rPr>
              <a:t>: Logic to filter and recommend recipes based on user input.</a:t>
            </a:r>
          </a:p>
          <a:p>
            <a:pPr marL="114300" indent="0" algn="just">
              <a:lnSpc>
                <a:spcPct val="150000"/>
              </a:lnSpc>
              <a:buNone/>
            </a:pPr>
            <a:r>
              <a:rPr lang="en-US" sz="1600" b="1" i="0" dirty="0">
                <a:solidFill>
                  <a:srgbClr val="374151"/>
                </a:solidFill>
                <a:effectLst/>
                <a:latin typeface="Times New Roman" panose="02020603050405020304" pitchFamily="18" charset="0"/>
                <a:cs typeface="Times New Roman" panose="02020603050405020304" pitchFamily="18" charset="0"/>
              </a:rPr>
              <a:t>User Management</a:t>
            </a:r>
            <a:r>
              <a:rPr lang="en-US" sz="1600" b="0" i="0" dirty="0">
                <a:solidFill>
                  <a:srgbClr val="374151"/>
                </a:solidFill>
                <a:effectLst/>
                <a:latin typeface="Times New Roman" panose="02020603050405020304" pitchFamily="18" charset="0"/>
                <a:cs typeface="Times New Roman" panose="02020603050405020304" pitchFamily="18" charset="0"/>
              </a:rPr>
              <a:t>: Handles user accounts, preferences, and dietary restrictions.</a:t>
            </a:r>
          </a:p>
          <a:p>
            <a:pPr marL="114300" indent="0" algn="just">
              <a:lnSpc>
                <a:spcPct val="150000"/>
              </a:lnSpc>
              <a:buNone/>
            </a:pPr>
            <a:endParaRPr lang="en-US" sz="1600" b="1" dirty="0">
              <a:latin typeface="Times New Roman" panose="02020603050405020304" pitchFamily="18" charset="0"/>
              <a:cs typeface="Times New Roman" panose="02020603050405020304" pitchFamily="18" charset="0"/>
            </a:endParaRPr>
          </a:p>
          <a:p>
            <a:pPr marL="114300" indent="0">
              <a:buNone/>
            </a:pP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68057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82F03-234F-5114-3601-D1D73E8D69FF}"/>
              </a:ext>
            </a:extLst>
          </p:cNvPr>
          <p:cNvSpPr>
            <a:spLocks noGrp="1"/>
          </p:cNvSpPr>
          <p:nvPr>
            <p:ph type="title"/>
          </p:nvPr>
        </p:nvSpPr>
        <p:spPr>
          <a:xfrm>
            <a:off x="311700" y="163551"/>
            <a:ext cx="8520600" cy="549249"/>
          </a:xfrm>
        </p:spPr>
        <p:txBody>
          <a:bodyPr>
            <a:normAutofit fontScale="90000"/>
          </a:bodyPr>
          <a:lstStyle/>
          <a:p>
            <a:r>
              <a:rPr lang="en-US" dirty="0">
                <a:latin typeface="Times New Roman" panose="02020603050405020304" pitchFamily="18" charset="0"/>
                <a:cs typeface="Times New Roman" panose="02020603050405020304" pitchFamily="18" charset="0"/>
              </a:rPr>
              <a:t>                                     Methodology</a:t>
            </a:r>
            <a:endParaRPr lang="en-IN"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44A94FF2-69E2-37AE-A94E-B4C74C130C51}"/>
              </a:ext>
            </a:extLst>
          </p:cNvPr>
          <p:cNvSpPr>
            <a:spLocks noGrp="1"/>
          </p:cNvSpPr>
          <p:nvPr>
            <p:ph type="body" idx="1"/>
          </p:nvPr>
        </p:nvSpPr>
        <p:spPr>
          <a:xfrm>
            <a:off x="311700" y="712800"/>
            <a:ext cx="8401120" cy="3773421"/>
          </a:xfrm>
        </p:spPr>
        <p:txBody>
          <a:bodyPr>
            <a:normAutofit/>
          </a:bodyPr>
          <a:lstStyle/>
          <a:p>
            <a:pPr marL="114300" indent="0">
              <a:buNone/>
            </a:pPr>
            <a:endParaRPr lang="en-IN" sz="1600" b="0" i="0" dirty="0">
              <a:solidFill>
                <a:srgbClr val="374151"/>
              </a:solidFill>
              <a:effectLst/>
              <a:latin typeface="Times New Roman" panose="02020603050405020304" pitchFamily="18" charset="0"/>
              <a:cs typeface="Times New Roman" panose="02020603050405020304" pitchFamily="18" charset="0"/>
            </a:endParaRPr>
          </a:p>
          <a:p>
            <a:pPr marL="114300" indent="0">
              <a:buNone/>
            </a:pPr>
            <a:endParaRPr lang="en-US" sz="1600" b="0" i="0" dirty="0">
              <a:solidFill>
                <a:srgbClr val="09090B"/>
              </a:solidFill>
              <a:effectLst/>
              <a:latin typeface="Times New Roman" panose="02020603050405020304" pitchFamily="18" charset="0"/>
              <a:cs typeface="Times New Roman" panose="02020603050405020304" pitchFamily="18" charset="0"/>
            </a:endParaRPr>
          </a:p>
          <a:p>
            <a:pPr marL="114300" indent="0">
              <a:buNone/>
            </a:pPr>
            <a:endParaRPr lang="en-US" b="0" i="0" dirty="0">
              <a:solidFill>
                <a:srgbClr val="374151"/>
              </a:solidFill>
              <a:effectLst/>
              <a:latin typeface="Times New Roman" panose="02020603050405020304" pitchFamily="18" charset="0"/>
              <a:cs typeface="Times New Roman" panose="02020603050405020304" pitchFamily="18" charset="0"/>
            </a:endParaRPr>
          </a:p>
          <a:p>
            <a:pPr>
              <a:buFont typeface="+mj-lt"/>
              <a:buAutoNum type="arabicPeriod"/>
            </a:pPr>
            <a:endParaRPr lang="en-US" b="0" i="0" dirty="0">
              <a:solidFill>
                <a:srgbClr val="374151"/>
              </a:solidFill>
              <a:effectLst/>
              <a:latin typeface="Times New Roman" panose="02020603050405020304" pitchFamily="18" charset="0"/>
              <a:cs typeface="Times New Roman" panose="02020603050405020304" pitchFamily="18" charset="0"/>
            </a:endParaRPr>
          </a:p>
          <a:p>
            <a:pPr>
              <a:buFont typeface="+mj-lt"/>
              <a:buAutoNum type="arabicPeriod"/>
            </a:pP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DA6A57B-1912-F901-3AF4-30340DF31E55}"/>
              </a:ext>
            </a:extLst>
          </p:cNvPr>
          <p:cNvPicPr>
            <a:picLocks noChangeAspect="1"/>
          </p:cNvPicPr>
          <p:nvPr/>
        </p:nvPicPr>
        <p:blipFill>
          <a:blip r:embed="rId2"/>
          <a:stretch>
            <a:fillRect/>
          </a:stretch>
        </p:blipFill>
        <p:spPr>
          <a:xfrm>
            <a:off x="561600" y="792628"/>
            <a:ext cx="7761600" cy="3614796"/>
          </a:xfrm>
          <a:prstGeom prst="rect">
            <a:avLst/>
          </a:prstGeom>
        </p:spPr>
      </p:pic>
    </p:spTree>
    <p:extLst>
      <p:ext uri="{BB962C8B-B14F-4D97-AF65-F5344CB8AC3E}">
        <p14:creationId xmlns:p14="http://schemas.microsoft.com/office/powerpoint/2010/main" val="1696735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7D501-1B1D-80BF-2C47-B9171BC4F4BF}"/>
              </a:ext>
            </a:extLst>
          </p:cNvPr>
          <p:cNvSpPr>
            <a:spLocks noGrp="1"/>
          </p:cNvSpPr>
          <p:nvPr>
            <p:ph type="title"/>
          </p:nvPr>
        </p:nvSpPr>
        <p:spPr>
          <a:xfrm>
            <a:off x="311700" y="223025"/>
            <a:ext cx="8520600" cy="579864"/>
          </a:xfrm>
        </p:spPr>
        <p:txBody>
          <a:bodyPr>
            <a:normAutofit fontScale="90000"/>
          </a:bodyPr>
          <a:lstStyle/>
          <a:p>
            <a:pPr algn="ctr"/>
            <a:r>
              <a:rPr lang="en-IN" dirty="0">
                <a:latin typeface="Times New Roman" panose="02020603050405020304" pitchFamily="18" charset="0"/>
                <a:cs typeface="Times New Roman" panose="02020603050405020304" pitchFamily="18" charset="0"/>
              </a:rPr>
              <a:t>Implementation</a:t>
            </a:r>
          </a:p>
        </p:txBody>
      </p:sp>
      <p:sp>
        <p:nvSpPr>
          <p:cNvPr id="3" name="Text Placeholder 2">
            <a:extLst>
              <a:ext uri="{FF2B5EF4-FFF2-40B4-BE49-F238E27FC236}">
                <a16:creationId xmlns:a16="http://schemas.microsoft.com/office/drawing/2014/main" id="{298DBD99-F92A-FC58-F099-622B47103E22}"/>
              </a:ext>
            </a:extLst>
          </p:cNvPr>
          <p:cNvSpPr>
            <a:spLocks noGrp="1"/>
          </p:cNvSpPr>
          <p:nvPr>
            <p:ph type="body" idx="1"/>
          </p:nvPr>
        </p:nvSpPr>
        <p:spPr>
          <a:xfrm>
            <a:off x="311700" y="802890"/>
            <a:ext cx="8520600" cy="3788288"/>
          </a:xfrm>
        </p:spPr>
        <p:txBody>
          <a:bodyPr>
            <a:normAutofit/>
          </a:bodyPr>
          <a:lstStyle/>
          <a:p>
            <a:r>
              <a:rPr lang="en-US" b="1" i="0" dirty="0">
                <a:solidFill>
                  <a:srgbClr val="374151"/>
                </a:solidFill>
                <a:effectLst/>
                <a:latin typeface="Times New Roman" panose="02020603050405020304" pitchFamily="18" charset="0"/>
                <a:cs typeface="Times New Roman" panose="02020603050405020304" pitchFamily="18" charset="0"/>
              </a:rPr>
              <a:t>Highlights of the Code:</a:t>
            </a:r>
            <a:endParaRPr lang="en-US" b="0" i="0" dirty="0">
              <a:solidFill>
                <a:srgbClr val="374151"/>
              </a:solidFill>
              <a:effectLst/>
              <a:latin typeface="Times New Roman" panose="02020603050405020304" pitchFamily="18" charset="0"/>
              <a:cs typeface="Times New Roman" panose="02020603050405020304" pitchFamily="18" charset="0"/>
            </a:endParaRPr>
          </a:p>
          <a:p>
            <a:pPr lvl="1" algn="just">
              <a:lnSpc>
                <a:spcPct val="100000"/>
              </a:lnSpc>
              <a:buSzPct val="90000"/>
              <a:buFont typeface="Arial" panose="020B0604020202020204" pitchFamily="34" charset="0"/>
              <a:buChar char="•"/>
            </a:pPr>
            <a:r>
              <a:rPr lang="en-US" sz="1600" b="1" i="0" dirty="0">
                <a:solidFill>
                  <a:srgbClr val="374151"/>
                </a:solidFill>
                <a:effectLst/>
                <a:latin typeface="Times New Roman" panose="02020603050405020304" pitchFamily="18" charset="0"/>
                <a:cs typeface="Times New Roman" panose="02020603050405020304" pitchFamily="18" charset="0"/>
              </a:rPr>
              <a:t>Image Handling:</a:t>
            </a:r>
            <a:r>
              <a:rPr lang="en-US" sz="1600" b="0" i="0" dirty="0">
                <a:solidFill>
                  <a:srgbClr val="374151"/>
                </a:solidFill>
                <a:effectLst/>
                <a:latin typeface="Times New Roman" panose="02020603050405020304" pitchFamily="18" charset="0"/>
                <a:cs typeface="Times New Roman" panose="02020603050405020304" pitchFamily="18" charset="0"/>
              </a:rPr>
              <a:t> Uses JPG format for recipe images to ensure good quality.</a:t>
            </a:r>
          </a:p>
          <a:p>
            <a:pPr lvl="1" algn="just">
              <a:lnSpc>
                <a:spcPct val="100000"/>
              </a:lnSpc>
              <a:buSzPct val="90000"/>
              <a:buFont typeface="Arial" panose="020B0604020202020204" pitchFamily="34" charset="0"/>
              <a:buChar char="•"/>
            </a:pPr>
            <a:r>
              <a:rPr lang="en-US" sz="1600" b="1" i="0" dirty="0">
                <a:solidFill>
                  <a:srgbClr val="374151"/>
                </a:solidFill>
                <a:effectLst/>
                <a:latin typeface="Times New Roman" panose="02020603050405020304" pitchFamily="18" charset="0"/>
                <a:cs typeface="Times New Roman" panose="02020603050405020304" pitchFamily="18" charset="0"/>
              </a:rPr>
              <a:t>Web Interface:</a:t>
            </a:r>
            <a:r>
              <a:rPr lang="en-US" sz="1600" b="0" i="0" dirty="0">
                <a:solidFill>
                  <a:srgbClr val="374151"/>
                </a:solidFill>
                <a:effectLst/>
                <a:latin typeface="Times New Roman" panose="02020603050405020304" pitchFamily="18" charset="0"/>
                <a:cs typeface="Times New Roman" panose="02020603050405020304" pitchFamily="18" charset="0"/>
              </a:rPr>
              <a:t> Built with HTML and CSS for a simple and easy-to-use design.</a:t>
            </a:r>
          </a:p>
          <a:p>
            <a:pPr lvl="1" algn="just">
              <a:lnSpc>
                <a:spcPct val="100000"/>
              </a:lnSpc>
              <a:buSzPct val="90000"/>
              <a:buFont typeface="Arial" panose="020B0604020202020204" pitchFamily="34" charset="0"/>
              <a:buChar char="•"/>
            </a:pPr>
            <a:r>
              <a:rPr lang="en-US" sz="1600" b="1" i="0" dirty="0">
                <a:solidFill>
                  <a:srgbClr val="374151"/>
                </a:solidFill>
                <a:effectLst/>
                <a:latin typeface="Times New Roman" panose="02020603050405020304" pitchFamily="18" charset="0"/>
                <a:cs typeface="Times New Roman" panose="02020603050405020304" pitchFamily="18" charset="0"/>
              </a:rPr>
              <a:t>Data Management:</a:t>
            </a:r>
            <a:r>
              <a:rPr lang="en-US" sz="1600" b="0" i="0" dirty="0">
                <a:solidFill>
                  <a:srgbClr val="374151"/>
                </a:solidFill>
                <a:effectLst/>
                <a:latin typeface="Times New Roman" panose="02020603050405020304" pitchFamily="18" charset="0"/>
                <a:cs typeface="Times New Roman" panose="02020603050405020304" pitchFamily="18" charset="0"/>
              </a:rPr>
              <a:t> Uses JSON to organize and share recipe information easily.</a:t>
            </a:r>
          </a:p>
          <a:p>
            <a:pPr marL="1200150" lvl="2" indent="-285750">
              <a:buSzPct val="70000"/>
              <a:buFont typeface="Arial" panose="020B0604020202020204" pitchFamily="34" charset="0"/>
              <a:buChar char="•"/>
            </a:pPr>
            <a:endParaRPr lang="en-US" sz="1600" i="0" dirty="0">
              <a:solidFill>
                <a:srgbClr val="374151"/>
              </a:solidFill>
              <a:effectLst/>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Screenshots or Snippets</a:t>
            </a:r>
            <a:r>
              <a:rPr lang="en-IN" dirty="0">
                <a:latin typeface="Times New Roman" panose="02020603050405020304" pitchFamily="18" charset="0"/>
                <a:cs typeface="Times New Roman" panose="02020603050405020304" pitchFamily="18" charset="0"/>
              </a:rPr>
              <a:t>:</a:t>
            </a:r>
          </a:p>
          <a:p>
            <a:pPr lvl="1" algn="just">
              <a:lnSpc>
                <a:spcPct val="100000"/>
              </a:lnSpc>
              <a:buSzPct val="80000"/>
              <a:buFont typeface="Arial" panose="020B0604020202020204" pitchFamily="34" charset="0"/>
              <a:buChar char="•"/>
            </a:pPr>
            <a:r>
              <a:rPr lang="en-US" sz="1600" b="1" i="0" dirty="0">
                <a:solidFill>
                  <a:srgbClr val="374151"/>
                </a:solidFill>
                <a:effectLst/>
                <a:latin typeface="Times New Roman" panose="02020603050405020304" pitchFamily="18" charset="0"/>
                <a:cs typeface="Times New Roman" panose="02020603050405020304" pitchFamily="18" charset="0"/>
              </a:rPr>
              <a:t>Output Display Example:</a:t>
            </a:r>
            <a:r>
              <a:rPr lang="en-US" sz="1600" b="0" i="0" dirty="0">
                <a:solidFill>
                  <a:srgbClr val="374151"/>
                </a:solidFill>
                <a:effectLst/>
                <a:latin typeface="Times New Roman" panose="02020603050405020304" pitchFamily="18" charset="0"/>
                <a:cs typeface="Times New Roman" panose="02020603050405020304" pitchFamily="18" charset="0"/>
              </a:rPr>
              <a:t> Show an example of the output format, displaying the extracted recipe name, ingredients, and preparation steps based on the processed image.</a:t>
            </a:r>
          </a:p>
          <a:p>
            <a:pPr lvl="1">
              <a:buSzPct val="80000"/>
              <a:buFont typeface="Arial" panose="020B0604020202020204" pitchFamily="34" charset="0"/>
              <a:buChar char="•"/>
            </a:pPr>
            <a:endParaRPr lang="en-US" sz="1700" dirty="0">
              <a:solidFill>
                <a:srgbClr val="374151"/>
              </a:solidFill>
              <a:latin typeface="Times New Roman" panose="02020603050405020304" pitchFamily="18" charset="0"/>
              <a:cs typeface="Times New Roman" panose="02020603050405020304" pitchFamily="18" charset="0"/>
            </a:endParaRPr>
          </a:p>
          <a:p>
            <a:pPr lvl="1">
              <a:buSzPct val="80000"/>
              <a:buFont typeface="Arial" panose="020B0604020202020204" pitchFamily="34" charset="0"/>
              <a:buChar char="•"/>
            </a:pPr>
            <a:endParaRPr lang="en-US" sz="1600" b="0" i="0" dirty="0">
              <a:solidFill>
                <a:srgbClr val="374151"/>
              </a:solidFill>
              <a:effectLst/>
              <a:latin typeface="Times New Roman" panose="02020603050405020304" pitchFamily="18" charset="0"/>
              <a:cs typeface="Times New Roman" panose="02020603050405020304" pitchFamily="18" charset="0"/>
            </a:endParaRPr>
          </a:p>
          <a:p>
            <a:pPr lvl="1">
              <a:buSzPct val="80000"/>
              <a:buFont typeface="Arial" panose="020B0604020202020204" pitchFamily="34" charset="0"/>
              <a:buChar char="•"/>
            </a:pPr>
            <a:endParaRPr lang="en-US" sz="1600" dirty="0">
              <a:solidFill>
                <a:srgbClr val="374151"/>
              </a:solidFill>
              <a:latin typeface="Times New Roman" panose="02020603050405020304" pitchFamily="18" charset="0"/>
              <a:cs typeface="Times New Roman" panose="02020603050405020304" pitchFamily="18" charset="0"/>
            </a:endParaRPr>
          </a:p>
          <a:p>
            <a:pPr lvl="1">
              <a:buSzPct val="80000"/>
              <a:buFont typeface="Arial" panose="020B0604020202020204" pitchFamily="34" charset="0"/>
              <a:buChar char="•"/>
            </a:pPr>
            <a:endParaRPr lang="en-US" sz="1600" b="0" i="0" dirty="0">
              <a:solidFill>
                <a:srgbClr val="374151"/>
              </a:solidFill>
              <a:effectLst/>
              <a:latin typeface="Times New Roman" panose="02020603050405020304" pitchFamily="18" charset="0"/>
              <a:cs typeface="Times New Roman" panose="02020603050405020304" pitchFamily="18" charset="0"/>
            </a:endParaRPr>
          </a:p>
          <a:p>
            <a:pPr lvl="1">
              <a:buSzPct val="80000"/>
              <a:buFont typeface="Arial" panose="020B0604020202020204" pitchFamily="34" charset="0"/>
              <a:buChar char="•"/>
            </a:pPr>
            <a:endParaRPr lang="en-US" sz="1600" dirty="0">
              <a:solidFill>
                <a:srgbClr val="374151"/>
              </a:solidFill>
              <a:latin typeface="Times New Roman" panose="02020603050405020304" pitchFamily="18" charset="0"/>
              <a:cs typeface="Times New Roman" panose="02020603050405020304" pitchFamily="18" charset="0"/>
            </a:endParaRPr>
          </a:p>
          <a:p>
            <a:pPr lvl="1">
              <a:buSzPct val="80000"/>
              <a:buFont typeface="Arial" panose="020B0604020202020204" pitchFamily="34" charset="0"/>
              <a:buChar char="•"/>
            </a:pPr>
            <a:endParaRPr lang="en-US" sz="1600" b="0" i="0" dirty="0">
              <a:solidFill>
                <a:srgbClr val="374151"/>
              </a:solidFill>
              <a:effectLst/>
              <a:latin typeface="Times New Roman" panose="02020603050405020304" pitchFamily="18" charset="0"/>
              <a:cs typeface="Times New Roman" panose="02020603050405020304" pitchFamily="18" charset="0"/>
            </a:endParaRPr>
          </a:p>
          <a:p>
            <a:pPr lvl="1">
              <a:buSzPct val="80000"/>
              <a:buFont typeface="Arial" panose="020B0604020202020204" pitchFamily="34" charset="0"/>
              <a:buChar char="•"/>
            </a:pPr>
            <a:endParaRPr lang="en-US" sz="1600" dirty="0">
              <a:solidFill>
                <a:srgbClr val="374151"/>
              </a:solidFill>
              <a:latin typeface="Times New Roman" panose="02020603050405020304" pitchFamily="18" charset="0"/>
              <a:cs typeface="Times New Roman" panose="02020603050405020304" pitchFamily="18" charset="0"/>
            </a:endParaRPr>
          </a:p>
          <a:p>
            <a:pPr lvl="1">
              <a:buSzPct val="80000"/>
              <a:buFont typeface="Arial" panose="020B0604020202020204" pitchFamily="34" charset="0"/>
              <a:buChar char="•"/>
            </a:pPr>
            <a:endParaRPr lang="en-US" sz="1600" b="0" i="0" dirty="0">
              <a:solidFill>
                <a:srgbClr val="374151"/>
              </a:solidFill>
              <a:effectLst/>
              <a:latin typeface="Times New Roman" panose="02020603050405020304" pitchFamily="18" charset="0"/>
              <a:cs typeface="Times New Roman" panose="02020603050405020304" pitchFamily="18" charset="0"/>
            </a:endParaRPr>
          </a:p>
          <a:p>
            <a:pPr lvl="1">
              <a:buSzPct val="80000"/>
              <a:buFont typeface="Arial" panose="020B0604020202020204" pitchFamily="34" charset="0"/>
              <a:buChar char="•"/>
            </a:pPr>
            <a:endParaRPr lang="en-US" sz="1600" dirty="0">
              <a:solidFill>
                <a:srgbClr val="374151"/>
              </a:solidFill>
              <a:latin typeface="Times New Roman" panose="02020603050405020304" pitchFamily="18" charset="0"/>
              <a:cs typeface="Times New Roman" panose="02020603050405020304" pitchFamily="18" charset="0"/>
            </a:endParaRPr>
          </a:p>
          <a:p>
            <a:pPr lvl="1">
              <a:buSzPct val="80000"/>
              <a:buFont typeface="Arial" panose="020B0604020202020204" pitchFamily="34" charset="0"/>
              <a:buChar char="•"/>
            </a:pPr>
            <a:endParaRPr lang="en-US" sz="1600" b="0" i="0" dirty="0">
              <a:solidFill>
                <a:srgbClr val="374151"/>
              </a:solidFill>
              <a:effectLst/>
              <a:latin typeface="Times New Roman" panose="02020603050405020304" pitchFamily="18" charset="0"/>
              <a:cs typeface="Times New Roman" panose="02020603050405020304" pitchFamily="18" charset="0"/>
            </a:endParaRPr>
          </a:p>
          <a:p>
            <a:pPr lvl="1">
              <a:buSzPct val="80000"/>
              <a:buFont typeface="Arial" panose="020B0604020202020204" pitchFamily="34" charset="0"/>
              <a:buChar char="•"/>
            </a:pPr>
            <a:endParaRPr lang="en-US" sz="1600" dirty="0">
              <a:solidFill>
                <a:srgbClr val="374151"/>
              </a:solidFill>
              <a:latin typeface="Times New Roman" panose="02020603050405020304" pitchFamily="18" charset="0"/>
              <a:cs typeface="Times New Roman" panose="02020603050405020304" pitchFamily="18" charset="0"/>
            </a:endParaRPr>
          </a:p>
          <a:p>
            <a:pPr lvl="1">
              <a:buSzPct val="80000"/>
              <a:buFont typeface="Arial" panose="020B0604020202020204" pitchFamily="34" charset="0"/>
              <a:buChar char="•"/>
            </a:pPr>
            <a:endParaRPr lang="en-US" sz="1600" b="0" i="0" dirty="0">
              <a:solidFill>
                <a:srgbClr val="374151"/>
              </a:solidFill>
              <a:effectLst/>
              <a:latin typeface="Times New Roman" panose="02020603050405020304" pitchFamily="18" charset="0"/>
              <a:cs typeface="Times New Roman" panose="02020603050405020304" pitchFamily="18" charset="0"/>
            </a:endParaRPr>
          </a:p>
          <a:p>
            <a:pPr lvl="1">
              <a:buSzPct val="80000"/>
              <a:buFont typeface="Arial" panose="020B0604020202020204" pitchFamily="34" charset="0"/>
              <a:buChar char="•"/>
            </a:pPr>
            <a:endParaRPr lang="en-IN" sz="1600" dirty="0">
              <a:latin typeface="Times New Roman" panose="02020603050405020304" pitchFamily="18" charset="0"/>
              <a:cs typeface="Times New Roman" panose="02020603050405020304" pitchFamily="18" charset="0"/>
            </a:endParaRPr>
          </a:p>
          <a:p>
            <a:pPr marL="114300" indent="0">
              <a:buNone/>
            </a:pPr>
            <a:endParaRPr lang="en-IN" dirty="0"/>
          </a:p>
        </p:txBody>
      </p:sp>
    </p:spTree>
    <p:extLst>
      <p:ext uri="{BB962C8B-B14F-4D97-AF65-F5344CB8AC3E}">
        <p14:creationId xmlns:p14="http://schemas.microsoft.com/office/powerpoint/2010/main" val="34400761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28125-0692-CCF4-8A68-B1B6D32F7D93}"/>
              </a:ext>
            </a:extLst>
          </p:cNvPr>
          <p:cNvSpPr>
            <a:spLocks noGrp="1"/>
          </p:cNvSpPr>
          <p:nvPr>
            <p:ph type="title"/>
          </p:nvPr>
        </p:nvSpPr>
        <p:spPr>
          <a:xfrm>
            <a:off x="311700" y="297366"/>
            <a:ext cx="8520600" cy="609600"/>
          </a:xfrm>
        </p:spPr>
        <p:txBody>
          <a:bodyPr>
            <a:normAutofit fontScale="90000"/>
          </a:bodyPr>
          <a:lstStyle/>
          <a:p>
            <a:pPr algn="ctr"/>
            <a:r>
              <a:rPr lang="en-IN" dirty="0">
                <a:latin typeface="Times New Roman" panose="02020603050405020304" pitchFamily="18" charset="0"/>
                <a:cs typeface="Times New Roman" panose="02020603050405020304" pitchFamily="18" charset="0"/>
              </a:rPr>
              <a:t>Results</a:t>
            </a:r>
          </a:p>
        </p:txBody>
      </p:sp>
      <p:sp>
        <p:nvSpPr>
          <p:cNvPr id="3" name="Text Placeholder 2">
            <a:extLst>
              <a:ext uri="{FF2B5EF4-FFF2-40B4-BE49-F238E27FC236}">
                <a16:creationId xmlns:a16="http://schemas.microsoft.com/office/drawing/2014/main" id="{0D6CCBEE-1BA5-2306-93BA-7DCC0079B7AB}"/>
              </a:ext>
            </a:extLst>
          </p:cNvPr>
          <p:cNvSpPr>
            <a:spLocks noGrp="1"/>
          </p:cNvSpPr>
          <p:nvPr>
            <p:ph type="body" idx="1"/>
          </p:nvPr>
        </p:nvSpPr>
        <p:spPr>
          <a:xfrm>
            <a:off x="311700" y="988741"/>
            <a:ext cx="8520600" cy="3580134"/>
          </a:xfrm>
        </p:spPr>
        <p:txBody>
          <a:bodyPr/>
          <a:lstStyle/>
          <a:p>
            <a:pPr algn="l">
              <a:buSzPct val="80000"/>
            </a:pPr>
            <a:r>
              <a:rPr lang="en-US" b="1" i="0" dirty="0">
                <a:solidFill>
                  <a:srgbClr val="374151"/>
                </a:solidFill>
                <a:effectLst/>
                <a:latin typeface="Times New Roman" panose="02020603050405020304" pitchFamily="18" charset="0"/>
                <a:cs typeface="Times New Roman" panose="02020603050405020304" pitchFamily="18" charset="0"/>
              </a:rPr>
              <a:t>Output or Outcomes Achieved:</a:t>
            </a:r>
            <a:endParaRPr lang="en-US" b="0" i="0" dirty="0">
              <a:solidFill>
                <a:srgbClr val="374151"/>
              </a:solidFill>
              <a:effectLst/>
              <a:latin typeface="Times New Roman" panose="02020603050405020304" pitchFamily="18" charset="0"/>
              <a:cs typeface="Times New Roman" panose="02020603050405020304" pitchFamily="18" charset="0"/>
            </a:endParaRPr>
          </a:p>
          <a:p>
            <a:pPr lvl="1" algn="just">
              <a:lnSpc>
                <a:spcPct val="100000"/>
              </a:lnSpc>
              <a:buFont typeface="Arial" panose="020B0604020202020204" pitchFamily="34" charset="0"/>
              <a:buChar char="•"/>
            </a:pPr>
            <a:r>
              <a:rPr lang="en-US" sz="1600" b="0" i="0" dirty="0">
                <a:solidFill>
                  <a:srgbClr val="374151"/>
                </a:solidFill>
                <a:effectLst/>
                <a:latin typeface="Times New Roman" panose="02020603050405020304" pitchFamily="18" charset="0"/>
                <a:cs typeface="Times New Roman" panose="02020603050405020304" pitchFamily="18" charset="0"/>
              </a:rPr>
              <a:t>Accurate identification of dietary recipes based on ingredients.</a:t>
            </a:r>
          </a:p>
          <a:p>
            <a:pPr lvl="1" algn="just">
              <a:lnSpc>
                <a:spcPct val="100000"/>
              </a:lnSpc>
              <a:buFont typeface="Arial" panose="020B0604020202020204" pitchFamily="34" charset="0"/>
              <a:buChar char="•"/>
            </a:pPr>
            <a:r>
              <a:rPr lang="en-US" sz="1600" b="0" i="0" dirty="0">
                <a:solidFill>
                  <a:srgbClr val="374151"/>
                </a:solidFill>
                <a:effectLst/>
                <a:latin typeface="Times New Roman" panose="02020603050405020304" pitchFamily="18" charset="0"/>
                <a:cs typeface="Times New Roman" panose="02020603050405020304" pitchFamily="18" charset="0"/>
              </a:rPr>
              <a:t>Display of information including recipe name, ingredients, and cooking steps.</a:t>
            </a:r>
          </a:p>
          <a:p>
            <a:pPr algn="just">
              <a:lnSpc>
                <a:spcPct val="100000"/>
              </a:lnSpc>
            </a:pPr>
            <a:endParaRPr lang="en-US" sz="1600" b="1" i="0" dirty="0">
              <a:solidFill>
                <a:srgbClr val="374151"/>
              </a:solidFill>
              <a:effectLst/>
              <a:latin typeface="Times New Roman" panose="02020603050405020304" pitchFamily="18" charset="0"/>
              <a:cs typeface="Times New Roman" panose="02020603050405020304" pitchFamily="18" charset="0"/>
            </a:endParaRPr>
          </a:p>
          <a:p>
            <a:pPr algn="l">
              <a:buSzPct val="80000"/>
            </a:pPr>
            <a:r>
              <a:rPr lang="en-US" b="1" i="0" dirty="0">
                <a:solidFill>
                  <a:srgbClr val="374151"/>
                </a:solidFill>
                <a:effectLst/>
                <a:latin typeface="Times New Roman" panose="02020603050405020304" pitchFamily="18" charset="0"/>
                <a:cs typeface="Times New Roman" panose="02020603050405020304" pitchFamily="18" charset="0"/>
              </a:rPr>
              <a:t>Screenshots:</a:t>
            </a:r>
            <a:endParaRPr lang="en-US" b="0" i="0" dirty="0">
              <a:solidFill>
                <a:srgbClr val="374151"/>
              </a:solidFill>
              <a:effectLst/>
              <a:latin typeface="Times New Roman" panose="02020603050405020304" pitchFamily="18" charset="0"/>
              <a:cs typeface="Times New Roman" panose="02020603050405020304" pitchFamily="18" charset="0"/>
            </a:endParaRPr>
          </a:p>
          <a:p>
            <a:pPr lvl="1" algn="just">
              <a:lnSpc>
                <a:spcPct val="100000"/>
              </a:lnSpc>
              <a:buFont typeface="Arial" panose="020B0604020202020204" pitchFamily="34" charset="0"/>
              <a:buChar char="•"/>
            </a:pPr>
            <a:r>
              <a:rPr lang="en-US" sz="1600" b="1" i="0" dirty="0">
                <a:solidFill>
                  <a:srgbClr val="374151"/>
                </a:solidFill>
                <a:effectLst/>
                <a:latin typeface="Times New Roman" panose="02020603050405020304" pitchFamily="18" charset="0"/>
                <a:cs typeface="Times New Roman" panose="02020603050405020304" pitchFamily="18" charset="0"/>
              </a:rPr>
              <a:t>Accuracy Comparison:</a:t>
            </a:r>
            <a:r>
              <a:rPr lang="en-US" sz="1600" b="0" i="0" dirty="0">
                <a:solidFill>
                  <a:srgbClr val="374151"/>
                </a:solidFill>
                <a:effectLst/>
                <a:latin typeface="Times New Roman" panose="02020603050405020304" pitchFamily="18" charset="0"/>
                <a:cs typeface="Times New Roman" panose="02020603050405020304" pitchFamily="18" charset="0"/>
              </a:rPr>
              <a:t> Show a chart comparing predicted recipe names with actual recipe names based on ingredient searches.</a:t>
            </a:r>
          </a:p>
          <a:p>
            <a:pPr lvl="1" algn="just">
              <a:lnSpc>
                <a:spcPct val="100000"/>
              </a:lnSpc>
              <a:buFont typeface="Arial" panose="020B0604020202020204" pitchFamily="34" charset="0"/>
              <a:buChar char="•"/>
            </a:pPr>
            <a:r>
              <a:rPr lang="en-US" sz="1600" b="1" i="0" dirty="0">
                <a:solidFill>
                  <a:srgbClr val="374151"/>
                </a:solidFill>
                <a:effectLst/>
                <a:latin typeface="Times New Roman" panose="02020603050405020304" pitchFamily="18" charset="0"/>
                <a:cs typeface="Times New Roman" panose="02020603050405020304" pitchFamily="18" charset="0"/>
              </a:rPr>
              <a:t>Output Interface:</a:t>
            </a:r>
            <a:r>
              <a:rPr lang="en-US" sz="1600" b="0" i="0" dirty="0">
                <a:solidFill>
                  <a:srgbClr val="374151"/>
                </a:solidFill>
                <a:effectLst/>
                <a:latin typeface="Times New Roman" panose="02020603050405020304" pitchFamily="18" charset="0"/>
                <a:cs typeface="Times New Roman" panose="02020603050405020304" pitchFamily="18" charset="0"/>
              </a:rPr>
              <a:t> Provide screenshots of the user interface displaying the identified recipes, including their names, ingredients, and preparation steps.</a:t>
            </a:r>
          </a:p>
          <a:p>
            <a:pPr marL="114300" indent="0">
              <a:buNone/>
            </a:pPr>
            <a:endParaRPr lang="en-IN" dirty="0"/>
          </a:p>
          <a:p>
            <a:pPr marL="114300" indent="0">
              <a:buNone/>
            </a:pPr>
            <a:endParaRPr lang="en-IN" dirty="0"/>
          </a:p>
          <a:p>
            <a:pPr marL="114300" indent="0">
              <a:buNone/>
            </a:pPr>
            <a:endParaRPr lang="en-IN" dirty="0"/>
          </a:p>
          <a:p>
            <a:pPr marL="114300" indent="0">
              <a:buNone/>
            </a:pPr>
            <a:endParaRPr lang="en-IN" dirty="0"/>
          </a:p>
        </p:txBody>
      </p:sp>
    </p:spTree>
    <p:extLst>
      <p:ext uri="{BB962C8B-B14F-4D97-AF65-F5344CB8AC3E}">
        <p14:creationId xmlns:p14="http://schemas.microsoft.com/office/powerpoint/2010/main" val="2249261989"/>
      </p:ext>
    </p:extLst>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585</TotalTime>
  <Words>793</Words>
  <Application>Microsoft Office PowerPoint</Application>
  <PresentationFormat>On-screen Show (16:9)</PresentationFormat>
  <Paragraphs>110</Paragraphs>
  <Slides>20</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Times New Roman</vt:lpstr>
      <vt:lpstr>Arial</vt:lpstr>
      <vt:lpstr>Roboto</vt:lpstr>
      <vt:lpstr>Geometric</vt:lpstr>
      <vt:lpstr>                      “Dietary Recipe Finder“</vt:lpstr>
      <vt:lpstr>Dietary Recipe Finder</vt:lpstr>
      <vt:lpstr>Problem Statement</vt:lpstr>
      <vt:lpstr>Scope of the project </vt:lpstr>
      <vt:lpstr>PowerPoint Presentation</vt:lpstr>
      <vt:lpstr>Project Design</vt:lpstr>
      <vt:lpstr>                                     Methodology</vt:lpstr>
      <vt:lpstr>Implementation</vt:lpstr>
      <vt:lpstr>Results</vt:lpstr>
      <vt:lpstr>PowerPoint Presentation</vt:lpstr>
      <vt:lpstr>PowerPoint Presentation</vt:lpstr>
      <vt:lpstr>PowerPoint Presentation</vt:lpstr>
      <vt:lpstr>PowerPoint Presentation</vt:lpstr>
      <vt:lpstr>PowerPoint Presentation</vt:lpstr>
      <vt:lpstr>PowerPoint Presentation</vt:lpstr>
      <vt:lpstr>Challenges Faced</vt:lpstr>
      <vt:lpstr>Future Work</vt:lpstr>
      <vt:lpstr>Conclusion</vt:lpstr>
      <vt:lpstr>GitHub Link</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 Project - Synopsis on                                     “            “</dc:title>
  <dc:creator>Manmitha N K</dc:creator>
  <cp:lastModifiedBy>manmitha5304@gmail.com</cp:lastModifiedBy>
  <cp:revision>26</cp:revision>
  <dcterms:modified xsi:type="dcterms:W3CDTF">2024-12-21T17:11:17Z</dcterms:modified>
</cp:coreProperties>
</file>